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0"/>
  </p:notesMasterIdLst>
  <p:sldIdLst>
    <p:sldId id="256" r:id="rId5"/>
    <p:sldId id="257" r:id="rId6"/>
    <p:sldId id="258" r:id="rId7"/>
    <p:sldId id="260" r:id="rId8"/>
    <p:sldId id="261" r:id="rId9"/>
  </p:sldIdLst>
  <p:sldSz cx="12192000" cy="6858000"/>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5D8785E-D4FC-5860-1E80-94B32DFCABDA}" name="yamauchi takashi" initials="" userId="S::yamauchi.takashi098@mail.kyutech.jp::c1365ed2-0c3f-4b74-812e-0329158d910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6833EC-156F-F746-8B9C-DEF613CE26E3}" v="1" dt="2024-04-01T06:54:18.511"/>
    <p1510:client id="{B2ECCE3B-7794-47AE-8102-0E7E4E83817A}" v="23" dt="2024-03-31T07:00:51.092"/>
  </p1510:revLst>
</p1510:revInfo>
</file>

<file path=ppt/tableStyles.xml><?xml version="1.0" encoding="utf-8"?>
<a:tblStyleLst xmlns:a="http://schemas.openxmlformats.org/drawingml/2006/main" def="{5C22544A-7EE6-4342-B048-85BDC9FD1C3A}">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17" Type="http://schemas.microsoft.com/office/2018/10/relationships/authors" Target="author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RONGPHUN Chinathip" userId="ce26fed6-c0df-4b62-8212-0fa1d1c35f4e" providerId="ADAL" clId="{BE3DA830-4DA7-9746-BA15-71B8E5090898}"/>
    <pc:docChg chg="undo custSel modSld">
      <pc:chgData name="NARONGPHUN Chinathip" userId="ce26fed6-c0df-4b62-8212-0fa1d1c35f4e" providerId="ADAL" clId="{BE3DA830-4DA7-9746-BA15-71B8E5090898}" dt="2024-03-31T05:03:14.772" v="58" actId="1076"/>
      <pc:docMkLst>
        <pc:docMk/>
      </pc:docMkLst>
      <pc:sldChg chg="modSp mod">
        <pc:chgData name="NARONGPHUN Chinathip" userId="ce26fed6-c0df-4b62-8212-0fa1d1c35f4e" providerId="ADAL" clId="{BE3DA830-4DA7-9746-BA15-71B8E5090898}" dt="2024-03-31T04:57:55.373" v="35" actId="20577"/>
        <pc:sldMkLst>
          <pc:docMk/>
          <pc:sldMk cId="1961142582" sldId="256"/>
        </pc:sldMkLst>
        <pc:spChg chg="mod">
          <ac:chgData name="NARONGPHUN Chinathip" userId="ce26fed6-c0df-4b62-8212-0fa1d1c35f4e" providerId="ADAL" clId="{BE3DA830-4DA7-9746-BA15-71B8E5090898}" dt="2024-03-31T04:57:55.373" v="35" actId="20577"/>
          <ac:spMkLst>
            <pc:docMk/>
            <pc:sldMk cId="1961142582" sldId="256"/>
            <ac:spMk id="3" creationId="{DAA2470D-E779-D16A-EA91-6A6FE9CA5E2A}"/>
          </ac:spMkLst>
        </pc:spChg>
      </pc:sldChg>
      <pc:sldChg chg="addSp delSp modSp mod">
        <pc:chgData name="NARONGPHUN Chinathip" userId="ce26fed6-c0df-4b62-8212-0fa1d1c35f4e" providerId="ADAL" clId="{BE3DA830-4DA7-9746-BA15-71B8E5090898}" dt="2024-03-31T04:58:06.611" v="37" actId="20577"/>
        <pc:sldMkLst>
          <pc:docMk/>
          <pc:sldMk cId="261058636" sldId="257"/>
        </pc:sldMkLst>
        <pc:spChg chg="mod">
          <ac:chgData name="NARONGPHUN Chinathip" userId="ce26fed6-c0df-4b62-8212-0fa1d1c35f4e" providerId="ADAL" clId="{BE3DA830-4DA7-9746-BA15-71B8E5090898}" dt="2024-03-31T04:58:06.611" v="37" actId="20577"/>
          <ac:spMkLst>
            <pc:docMk/>
            <pc:sldMk cId="261058636" sldId="257"/>
            <ac:spMk id="4" creationId="{C4F55620-8DE0-108B-0F47-68E480B18B6E}"/>
          </ac:spMkLst>
        </pc:spChg>
        <pc:spChg chg="add del mod">
          <ac:chgData name="NARONGPHUN Chinathip" userId="ce26fed6-c0df-4b62-8212-0fa1d1c35f4e" providerId="ADAL" clId="{BE3DA830-4DA7-9746-BA15-71B8E5090898}" dt="2024-03-31T04:52:56.746" v="3" actId="22"/>
          <ac:spMkLst>
            <pc:docMk/>
            <pc:sldMk cId="261058636" sldId="257"/>
            <ac:spMk id="6" creationId="{31789637-6C11-AA8F-60C2-28044EE07D24}"/>
          </ac:spMkLst>
        </pc:spChg>
      </pc:sldChg>
      <pc:sldChg chg="addSp delSp modSp mod">
        <pc:chgData name="NARONGPHUN Chinathip" userId="ce26fed6-c0df-4b62-8212-0fa1d1c35f4e" providerId="ADAL" clId="{BE3DA830-4DA7-9746-BA15-71B8E5090898}" dt="2024-03-31T05:03:14.772" v="58" actId="1076"/>
        <pc:sldMkLst>
          <pc:docMk/>
          <pc:sldMk cId="873862437" sldId="258"/>
        </pc:sldMkLst>
        <pc:spChg chg="mod">
          <ac:chgData name="NARONGPHUN Chinathip" userId="ce26fed6-c0df-4b62-8212-0fa1d1c35f4e" providerId="ADAL" clId="{BE3DA830-4DA7-9746-BA15-71B8E5090898}" dt="2024-03-31T04:58:10.934" v="39" actId="20577"/>
          <ac:spMkLst>
            <pc:docMk/>
            <pc:sldMk cId="873862437" sldId="258"/>
            <ac:spMk id="4" creationId="{7B65312C-C593-D265-B112-932D9A97A737}"/>
          </ac:spMkLst>
        </pc:spChg>
        <pc:spChg chg="add del mod">
          <ac:chgData name="NARONGPHUN Chinathip" userId="ce26fed6-c0df-4b62-8212-0fa1d1c35f4e" providerId="ADAL" clId="{BE3DA830-4DA7-9746-BA15-71B8E5090898}" dt="2024-03-31T05:01:24.495" v="54" actId="1076"/>
          <ac:spMkLst>
            <pc:docMk/>
            <pc:sldMk cId="873862437" sldId="258"/>
            <ac:spMk id="6" creationId="{AFFCC734-4DA7-1942-B7CA-28D0CD480AE9}"/>
          </ac:spMkLst>
        </pc:spChg>
        <pc:spChg chg="add del">
          <ac:chgData name="NARONGPHUN Chinathip" userId="ce26fed6-c0df-4b62-8212-0fa1d1c35f4e" providerId="ADAL" clId="{BE3DA830-4DA7-9746-BA15-71B8E5090898}" dt="2024-03-31T04:58:53.680" v="47" actId="478"/>
          <ac:spMkLst>
            <pc:docMk/>
            <pc:sldMk cId="873862437" sldId="258"/>
            <ac:spMk id="23" creationId="{5C3AEC7C-EF6F-C8EC-A7B6-F503A66FD3E6}"/>
          </ac:spMkLst>
        </pc:spChg>
        <pc:picChg chg="add del mod">
          <ac:chgData name="NARONGPHUN Chinathip" userId="ce26fed6-c0df-4b62-8212-0fa1d1c35f4e" providerId="ADAL" clId="{BE3DA830-4DA7-9746-BA15-71B8E5090898}" dt="2024-03-31T04:57:51.195" v="33" actId="478"/>
          <ac:picMkLst>
            <pc:docMk/>
            <pc:sldMk cId="873862437" sldId="258"/>
            <ac:picMk id="3" creationId="{85786922-BBA8-B323-69DC-85129C333D43}"/>
          </ac:picMkLst>
        </pc:picChg>
        <pc:picChg chg="add mod">
          <ac:chgData name="NARONGPHUN Chinathip" userId="ce26fed6-c0df-4b62-8212-0fa1d1c35f4e" providerId="ADAL" clId="{BE3DA830-4DA7-9746-BA15-71B8E5090898}" dt="2024-03-31T04:58:47.327" v="45"/>
          <ac:picMkLst>
            <pc:docMk/>
            <pc:sldMk cId="873862437" sldId="258"/>
            <ac:picMk id="5" creationId="{0857B67F-EAE1-A0AC-48A8-FCEA7D1D320E}"/>
          </ac:picMkLst>
        </pc:picChg>
        <pc:picChg chg="mod">
          <ac:chgData name="NARONGPHUN Chinathip" userId="ce26fed6-c0df-4b62-8212-0fa1d1c35f4e" providerId="ADAL" clId="{BE3DA830-4DA7-9746-BA15-71B8E5090898}" dt="2024-03-31T04:59:41.144" v="48" actId="14826"/>
          <ac:picMkLst>
            <pc:docMk/>
            <pc:sldMk cId="873862437" sldId="258"/>
            <ac:picMk id="16" creationId="{8CB48E9B-57A9-CF8A-00CA-707CA167A4B0}"/>
          </ac:picMkLst>
        </pc:picChg>
        <pc:picChg chg="mod">
          <ac:chgData name="NARONGPHUN Chinathip" userId="ce26fed6-c0df-4b62-8212-0fa1d1c35f4e" providerId="ADAL" clId="{BE3DA830-4DA7-9746-BA15-71B8E5090898}" dt="2024-03-31T04:55:23.511" v="13" actId="1076"/>
          <ac:picMkLst>
            <pc:docMk/>
            <pc:sldMk cId="873862437" sldId="258"/>
            <ac:picMk id="22" creationId="{EAD3D131-8D1F-54C7-7374-9EDF4297BD6E}"/>
          </ac:picMkLst>
        </pc:picChg>
        <pc:picChg chg="add del mod">
          <ac:chgData name="NARONGPHUN Chinathip" userId="ce26fed6-c0df-4b62-8212-0fa1d1c35f4e" providerId="ADAL" clId="{BE3DA830-4DA7-9746-BA15-71B8E5090898}" dt="2024-03-31T05:03:14.772" v="58" actId="1076"/>
          <ac:picMkLst>
            <pc:docMk/>
            <pc:sldMk cId="873862437" sldId="258"/>
            <ac:picMk id="27" creationId="{771D51ED-4DFE-5D5C-3E11-AEA1E45BA244}"/>
          </ac:picMkLst>
        </pc:picChg>
      </pc:sldChg>
      <pc:sldChg chg="modSp mod">
        <pc:chgData name="NARONGPHUN Chinathip" userId="ce26fed6-c0df-4b62-8212-0fa1d1c35f4e" providerId="ADAL" clId="{BE3DA830-4DA7-9746-BA15-71B8E5090898}" dt="2024-03-31T04:58:15.315" v="41" actId="20577"/>
        <pc:sldMkLst>
          <pc:docMk/>
          <pc:sldMk cId="4066973359" sldId="260"/>
        </pc:sldMkLst>
        <pc:spChg chg="mod">
          <ac:chgData name="NARONGPHUN Chinathip" userId="ce26fed6-c0df-4b62-8212-0fa1d1c35f4e" providerId="ADAL" clId="{BE3DA830-4DA7-9746-BA15-71B8E5090898}" dt="2024-03-31T04:58:15.315" v="41" actId="20577"/>
          <ac:spMkLst>
            <pc:docMk/>
            <pc:sldMk cId="4066973359" sldId="260"/>
            <ac:spMk id="7" creationId="{A81F050F-E677-7BB9-6B3F-AE0D0957C903}"/>
          </ac:spMkLst>
        </pc:spChg>
      </pc:sldChg>
      <pc:sldChg chg="modSp mod">
        <pc:chgData name="NARONGPHUN Chinathip" userId="ce26fed6-c0df-4b62-8212-0fa1d1c35f4e" providerId="ADAL" clId="{BE3DA830-4DA7-9746-BA15-71B8E5090898}" dt="2024-03-31T04:58:19.604" v="43" actId="20577"/>
        <pc:sldMkLst>
          <pc:docMk/>
          <pc:sldMk cId="4017490461" sldId="261"/>
        </pc:sldMkLst>
        <pc:spChg chg="mod">
          <ac:chgData name="NARONGPHUN Chinathip" userId="ce26fed6-c0df-4b62-8212-0fa1d1c35f4e" providerId="ADAL" clId="{BE3DA830-4DA7-9746-BA15-71B8E5090898}" dt="2024-03-31T04:58:19.604" v="43" actId="20577"/>
          <ac:spMkLst>
            <pc:docMk/>
            <pc:sldMk cId="4017490461" sldId="261"/>
            <ac:spMk id="10" creationId="{E4F4AA10-F8A1-07B2-7D5B-8CAD0F73DBB7}"/>
          </ac:spMkLst>
        </pc:spChg>
      </pc:sldChg>
    </pc:docChg>
  </pc:docChgLst>
  <pc:docChgLst>
    <pc:chgData name="BAKEAPAI Ndukayo Zamba Leonel" userId="S::bakeapai.leonel-ndukayo379@mail.kyutech.jp::570946df-5939-4e01-84a2-97b361e09f0a" providerId="AD" clId="Web-{BFC602F9-C194-4FE9-906A-64D8EF55D62B}"/>
    <pc:docChg chg="modSld">
      <pc:chgData name="BAKEAPAI Ndukayo Zamba Leonel" userId="S::bakeapai.leonel-ndukayo379@mail.kyutech.jp::570946df-5939-4e01-84a2-97b361e09f0a" providerId="AD" clId="Web-{BFC602F9-C194-4FE9-906A-64D8EF55D62B}" dt="2024-03-22T04:46:56.323" v="11" actId="14100"/>
      <pc:docMkLst>
        <pc:docMk/>
      </pc:docMkLst>
      <pc:sldChg chg="addSp delSp modSp">
        <pc:chgData name="BAKEAPAI Ndukayo Zamba Leonel" userId="S::bakeapai.leonel-ndukayo379@mail.kyutech.jp::570946df-5939-4e01-84a2-97b361e09f0a" providerId="AD" clId="Web-{BFC602F9-C194-4FE9-906A-64D8EF55D62B}" dt="2024-03-22T04:46:56.323" v="11" actId="14100"/>
        <pc:sldMkLst>
          <pc:docMk/>
          <pc:sldMk cId="261058636" sldId="257"/>
        </pc:sldMkLst>
        <pc:picChg chg="del">
          <ac:chgData name="BAKEAPAI Ndukayo Zamba Leonel" userId="S::bakeapai.leonel-ndukayo379@mail.kyutech.jp::570946df-5939-4e01-84a2-97b361e09f0a" providerId="AD" clId="Web-{BFC602F9-C194-4FE9-906A-64D8EF55D62B}" dt="2024-03-22T04:45:48.087" v="0"/>
          <ac:picMkLst>
            <pc:docMk/>
            <pc:sldMk cId="261058636" sldId="257"/>
            <ac:picMk id="2" creationId="{95356620-6A9E-C23C-BBB0-ED102FA480E8}"/>
          </ac:picMkLst>
        </pc:picChg>
        <pc:picChg chg="del">
          <ac:chgData name="BAKEAPAI Ndukayo Zamba Leonel" userId="S::bakeapai.leonel-ndukayo379@mail.kyutech.jp::570946df-5939-4e01-84a2-97b361e09f0a" providerId="AD" clId="Web-{BFC602F9-C194-4FE9-906A-64D8EF55D62B}" dt="2024-03-22T04:46:13.963" v="6"/>
          <ac:picMkLst>
            <pc:docMk/>
            <pc:sldMk cId="261058636" sldId="257"/>
            <ac:picMk id="6" creationId="{BA2A9BF5-9A43-79CC-12CC-7548BC4DA5B7}"/>
          </ac:picMkLst>
        </pc:picChg>
        <pc:picChg chg="add mod">
          <ac:chgData name="BAKEAPAI Ndukayo Zamba Leonel" userId="S::bakeapai.leonel-ndukayo379@mail.kyutech.jp::570946df-5939-4e01-84a2-97b361e09f0a" providerId="AD" clId="Web-{BFC602F9-C194-4FE9-906A-64D8EF55D62B}" dt="2024-03-22T04:46:09.947" v="5" actId="14100"/>
          <ac:picMkLst>
            <pc:docMk/>
            <pc:sldMk cId="261058636" sldId="257"/>
            <ac:picMk id="7" creationId="{C4CAA772-1B0F-CDEF-AA48-85329918337F}"/>
          </ac:picMkLst>
        </pc:picChg>
        <pc:picChg chg="add mod">
          <ac:chgData name="BAKEAPAI Ndukayo Zamba Leonel" userId="S::bakeapai.leonel-ndukayo379@mail.kyutech.jp::570946df-5939-4e01-84a2-97b361e09f0a" providerId="AD" clId="Web-{BFC602F9-C194-4FE9-906A-64D8EF55D62B}" dt="2024-03-22T04:46:56.323" v="11" actId="14100"/>
          <ac:picMkLst>
            <pc:docMk/>
            <pc:sldMk cId="261058636" sldId="257"/>
            <ac:picMk id="8" creationId="{3F2DA7EA-A4B3-469D-E343-9E63B6B11582}"/>
          </ac:picMkLst>
        </pc:picChg>
      </pc:sldChg>
    </pc:docChg>
  </pc:docChgLst>
  <pc:docChgLst>
    <pc:chgData name="SAYANJU Sirash" userId="95174435-9ca6-4c98-9edd-c363b73a0357" providerId="ADAL" clId="{B2ECCE3B-7794-47AE-8102-0E7E4E83817A}"/>
    <pc:docChg chg="undo redo custSel modSld">
      <pc:chgData name="SAYANJU Sirash" userId="95174435-9ca6-4c98-9edd-c363b73a0357" providerId="ADAL" clId="{B2ECCE3B-7794-47AE-8102-0E7E4E83817A}" dt="2024-03-31T07:01:17.023" v="345" actId="1076"/>
      <pc:docMkLst>
        <pc:docMk/>
      </pc:docMkLst>
      <pc:sldChg chg="addSp delSp modSp mod">
        <pc:chgData name="SAYANJU Sirash" userId="95174435-9ca6-4c98-9edd-c363b73a0357" providerId="ADAL" clId="{B2ECCE3B-7794-47AE-8102-0E7E4E83817A}" dt="2024-03-31T07:01:17.023" v="345" actId="1076"/>
        <pc:sldMkLst>
          <pc:docMk/>
          <pc:sldMk cId="873862437" sldId="258"/>
        </pc:sldMkLst>
        <pc:spChg chg="del mod">
          <ac:chgData name="SAYANJU Sirash" userId="95174435-9ca6-4c98-9edd-c363b73a0357" providerId="ADAL" clId="{B2ECCE3B-7794-47AE-8102-0E7E4E83817A}" dt="2024-03-31T06:37:25.098" v="180" actId="478"/>
          <ac:spMkLst>
            <pc:docMk/>
            <pc:sldMk cId="873862437" sldId="258"/>
            <ac:spMk id="6" creationId="{AFFCC734-4DA7-1942-B7CA-28D0CD480AE9}"/>
          </ac:spMkLst>
        </pc:spChg>
        <pc:spChg chg="add mod">
          <ac:chgData name="SAYANJU Sirash" userId="95174435-9ca6-4c98-9edd-c363b73a0357" providerId="ADAL" clId="{B2ECCE3B-7794-47AE-8102-0E7E4E83817A}" dt="2024-03-31T06:32:51.706" v="141" actId="571"/>
          <ac:spMkLst>
            <pc:docMk/>
            <pc:sldMk cId="873862437" sldId="258"/>
            <ac:spMk id="13" creationId="{610719A3-94F9-DC1A-86B4-C10599F81446}"/>
          </ac:spMkLst>
        </pc:spChg>
        <pc:spChg chg="add mod">
          <ac:chgData name="SAYANJU Sirash" userId="95174435-9ca6-4c98-9edd-c363b73a0357" providerId="ADAL" clId="{B2ECCE3B-7794-47AE-8102-0E7E4E83817A}" dt="2024-03-31T06:58:45.481" v="330" actId="20577"/>
          <ac:spMkLst>
            <pc:docMk/>
            <pc:sldMk cId="873862437" sldId="258"/>
            <ac:spMk id="21" creationId="{1A83B161-0D0F-ED17-740B-46078B628718}"/>
          </ac:spMkLst>
        </pc:spChg>
        <pc:spChg chg="add mod">
          <ac:chgData name="SAYANJU Sirash" userId="95174435-9ca6-4c98-9edd-c363b73a0357" providerId="ADAL" clId="{B2ECCE3B-7794-47AE-8102-0E7E4E83817A}" dt="2024-03-31T06:58:48.216" v="332" actId="20577"/>
          <ac:spMkLst>
            <pc:docMk/>
            <pc:sldMk cId="873862437" sldId="258"/>
            <ac:spMk id="23" creationId="{47884648-ED3B-E02B-C7D8-01BB600FA777}"/>
          </ac:spMkLst>
        </pc:spChg>
        <pc:spChg chg="del">
          <ac:chgData name="SAYANJU Sirash" userId="95174435-9ca6-4c98-9edd-c363b73a0357" providerId="ADAL" clId="{B2ECCE3B-7794-47AE-8102-0E7E4E83817A}" dt="2024-03-31T06:33:43.337" v="157" actId="478"/>
          <ac:spMkLst>
            <pc:docMk/>
            <pc:sldMk cId="873862437" sldId="258"/>
            <ac:spMk id="24" creationId="{A6089EF3-7D42-42DA-E03F-02C982E41C14}"/>
          </ac:spMkLst>
        </pc:spChg>
        <pc:spChg chg="add mod">
          <ac:chgData name="SAYANJU Sirash" userId="95174435-9ca6-4c98-9edd-c363b73a0357" providerId="ADAL" clId="{B2ECCE3B-7794-47AE-8102-0E7E4E83817A}" dt="2024-03-31T06:38:17.104" v="201" actId="20577"/>
          <ac:spMkLst>
            <pc:docMk/>
            <pc:sldMk cId="873862437" sldId="258"/>
            <ac:spMk id="26" creationId="{EC9B381E-1D2A-AF43-C6AD-63088BBBC32B}"/>
          </ac:spMkLst>
        </pc:spChg>
        <pc:spChg chg="add mod">
          <ac:chgData name="SAYANJU Sirash" userId="95174435-9ca6-4c98-9edd-c363b73a0357" providerId="ADAL" clId="{B2ECCE3B-7794-47AE-8102-0E7E4E83817A}" dt="2024-03-31T06:57:38.292" v="322"/>
          <ac:spMkLst>
            <pc:docMk/>
            <pc:sldMk cId="873862437" sldId="258"/>
            <ac:spMk id="28" creationId="{8FD32960-9F06-F7FF-D938-C54ECCE74BBE}"/>
          </ac:spMkLst>
        </pc:spChg>
        <pc:spChg chg="add mod">
          <ac:chgData name="SAYANJU Sirash" userId="95174435-9ca6-4c98-9edd-c363b73a0357" providerId="ADAL" clId="{B2ECCE3B-7794-47AE-8102-0E7E4E83817A}" dt="2024-03-31T06:57:49.994" v="324" actId="1076"/>
          <ac:spMkLst>
            <pc:docMk/>
            <pc:sldMk cId="873862437" sldId="258"/>
            <ac:spMk id="29" creationId="{F449BDE5-FEA0-6F36-8AA8-1B1399CCFF66}"/>
          </ac:spMkLst>
        </pc:spChg>
        <pc:spChg chg="add mod">
          <ac:chgData name="SAYANJU Sirash" userId="95174435-9ca6-4c98-9edd-c363b73a0357" providerId="ADAL" clId="{B2ECCE3B-7794-47AE-8102-0E7E4E83817A}" dt="2024-03-31T06:57:55.434" v="326" actId="1076"/>
          <ac:spMkLst>
            <pc:docMk/>
            <pc:sldMk cId="873862437" sldId="258"/>
            <ac:spMk id="30" creationId="{87E07AD9-4DF7-B194-E086-A9C8BB14E882}"/>
          </ac:spMkLst>
        </pc:spChg>
        <pc:spChg chg="add mod">
          <ac:chgData name="SAYANJU Sirash" userId="95174435-9ca6-4c98-9edd-c363b73a0357" providerId="ADAL" clId="{B2ECCE3B-7794-47AE-8102-0E7E4E83817A}" dt="2024-03-31T06:57:59.254" v="328" actId="1076"/>
          <ac:spMkLst>
            <pc:docMk/>
            <pc:sldMk cId="873862437" sldId="258"/>
            <ac:spMk id="31" creationId="{9A45869E-6F13-F349-6669-346E3A699AEB}"/>
          </ac:spMkLst>
        </pc:spChg>
        <pc:spChg chg="mod">
          <ac:chgData name="SAYANJU Sirash" userId="95174435-9ca6-4c98-9edd-c363b73a0357" providerId="ADAL" clId="{B2ECCE3B-7794-47AE-8102-0E7E4E83817A}" dt="2024-03-31T07:01:10.913" v="344" actId="20577"/>
          <ac:spMkLst>
            <pc:docMk/>
            <pc:sldMk cId="873862437" sldId="258"/>
            <ac:spMk id="36" creationId="{28B07AE2-DDA7-B7A9-6F79-61E973B2DEFD}"/>
          </ac:spMkLst>
        </pc:spChg>
        <pc:spChg chg="mod">
          <ac:chgData name="SAYANJU Sirash" userId="95174435-9ca6-4c98-9edd-c363b73a0357" providerId="ADAL" clId="{B2ECCE3B-7794-47AE-8102-0E7E4E83817A}" dt="2024-03-31T07:01:07.887" v="343" actId="688"/>
          <ac:spMkLst>
            <pc:docMk/>
            <pc:sldMk cId="873862437" sldId="258"/>
            <ac:spMk id="37" creationId="{8FC5DD36-41B3-777F-80E7-0B9700FFFD90}"/>
          </ac:spMkLst>
        </pc:spChg>
        <pc:grpChg chg="add mod">
          <ac:chgData name="SAYANJU Sirash" userId="95174435-9ca6-4c98-9edd-c363b73a0357" providerId="ADAL" clId="{B2ECCE3B-7794-47AE-8102-0E7E4E83817A}" dt="2024-03-31T07:00:57.383" v="341" actId="1076"/>
          <ac:grpSpMkLst>
            <pc:docMk/>
            <pc:sldMk cId="873862437" sldId="258"/>
            <ac:grpSpMk id="33" creationId="{AE037D7A-74AF-2132-8E72-9FE5B2E9C618}"/>
          </ac:grpSpMkLst>
        </pc:grpChg>
        <pc:picChg chg="add del mod modCrop">
          <ac:chgData name="SAYANJU Sirash" userId="95174435-9ca6-4c98-9edd-c363b73a0357" providerId="ADAL" clId="{B2ECCE3B-7794-47AE-8102-0E7E4E83817A}" dt="2024-03-31T06:29:01.341" v="7" actId="21"/>
          <ac:picMkLst>
            <pc:docMk/>
            <pc:sldMk cId="873862437" sldId="258"/>
            <ac:picMk id="5" creationId="{748AFCCE-DF6A-D078-00A9-35CBACCF2F1B}"/>
          </ac:picMkLst>
        </pc:picChg>
        <pc:picChg chg="add mod modCrop">
          <ac:chgData name="SAYANJU Sirash" userId="95174435-9ca6-4c98-9edd-c363b73a0357" providerId="ADAL" clId="{B2ECCE3B-7794-47AE-8102-0E7E4E83817A}" dt="2024-03-31T07:01:17.023" v="345" actId="1076"/>
          <ac:picMkLst>
            <pc:docMk/>
            <pc:sldMk cId="873862437" sldId="258"/>
            <ac:picMk id="9" creationId="{117D4B04-7ABB-0745-5C4F-20C1B888F715}"/>
          </ac:picMkLst>
        </pc:picChg>
        <pc:picChg chg="add mod ord modCrop">
          <ac:chgData name="SAYANJU Sirash" userId="95174435-9ca6-4c98-9edd-c363b73a0357" providerId="ADAL" clId="{B2ECCE3B-7794-47AE-8102-0E7E4E83817A}" dt="2024-03-31T06:33:02.442" v="151"/>
          <ac:picMkLst>
            <pc:docMk/>
            <pc:sldMk cId="873862437" sldId="258"/>
            <ac:picMk id="12" creationId="{25154D65-37E0-3259-B70C-FEFE1B0EDA54}"/>
          </ac:picMkLst>
        </pc:picChg>
        <pc:picChg chg="add mod">
          <ac:chgData name="SAYANJU Sirash" userId="95174435-9ca6-4c98-9edd-c363b73a0357" providerId="ADAL" clId="{B2ECCE3B-7794-47AE-8102-0E7E4E83817A}" dt="2024-03-31T06:32:51.706" v="141" actId="571"/>
          <ac:picMkLst>
            <pc:docMk/>
            <pc:sldMk cId="873862437" sldId="258"/>
            <ac:picMk id="14" creationId="{0C7E4A54-6BC0-AB39-3C9A-5E92D6D4C553}"/>
          </ac:picMkLst>
        </pc:picChg>
        <pc:picChg chg="add mod ord modCrop">
          <ac:chgData name="SAYANJU Sirash" userId="95174435-9ca6-4c98-9edd-c363b73a0357" providerId="ADAL" clId="{B2ECCE3B-7794-47AE-8102-0E7E4E83817A}" dt="2024-03-31T06:34:13.153" v="172" actId="1076"/>
          <ac:picMkLst>
            <pc:docMk/>
            <pc:sldMk cId="873862437" sldId="258"/>
            <ac:picMk id="17" creationId="{9084F9E7-BCA6-EA55-360F-DF524574AE8E}"/>
          </ac:picMkLst>
        </pc:picChg>
        <pc:picChg chg="add del">
          <ac:chgData name="SAYANJU Sirash" userId="95174435-9ca6-4c98-9edd-c363b73a0357" providerId="ADAL" clId="{B2ECCE3B-7794-47AE-8102-0E7E4E83817A}" dt="2024-03-31T06:33:44.953" v="158" actId="478"/>
          <ac:picMkLst>
            <pc:docMk/>
            <pc:sldMk cId="873862437" sldId="258"/>
            <ac:picMk id="22" creationId="{EAD3D131-8D1F-54C7-7374-9EDF4297BD6E}"/>
          </ac:picMkLst>
        </pc:picChg>
        <pc:picChg chg="del">
          <ac:chgData name="SAYANJU Sirash" userId="95174435-9ca6-4c98-9edd-c363b73a0357" providerId="ADAL" clId="{B2ECCE3B-7794-47AE-8102-0E7E4E83817A}" dt="2024-03-31T06:31:39.153" v="128" actId="478"/>
          <ac:picMkLst>
            <pc:docMk/>
            <pc:sldMk cId="873862437" sldId="258"/>
            <ac:picMk id="27" creationId="{771D51ED-4DFE-5D5C-3E11-AEA1E45BA244}"/>
          </ac:picMkLst>
        </pc:picChg>
        <pc:picChg chg="add del mod">
          <ac:chgData name="SAYANJU Sirash" userId="95174435-9ca6-4c98-9edd-c363b73a0357" providerId="ADAL" clId="{B2ECCE3B-7794-47AE-8102-0E7E4E83817A}" dt="2024-03-31T07:00:34.200" v="337" actId="478"/>
          <ac:picMkLst>
            <pc:docMk/>
            <pc:sldMk cId="873862437" sldId="258"/>
            <ac:picMk id="32" creationId="{E7191AC5-B059-4D51-C353-1B4A0837D288}"/>
          </ac:picMkLst>
        </pc:picChg>
        <pc:cxnChg chg="del">
          <ac:chgData name="SAYANJU Sirash" userId="95174435-9ca6-4c98-9edd-c363b73a0357" providerId="ADAL" clId="{B2ECCE3B-7794-47AE-8102-0E7E4E83817A}" dt="2024-03-31T06:33:43.337" v="157" actId="478"/>
          <ac:cxnSpMkLst>
            <pc:docMk/>
            <pc:sldMk cId="873862437" sldId="258"/>
            <ac:cxnSpMk id="25" creationId="{AE8735B7-5658-EFD0-236F-7BFE5C85B0BC}"/>
          </ac:cxnSpMkLst>
        </pc:cxnChg>
        <pc:cxnChg chg="mod">
          <ac:chgData name="SAYANJU Sirash" userId="95174435-9ca6-4c98-9edd-c363b73a0357" providerId="ADAL" clId="{B2ECCE3B-7794-47AE-8102-0E7E4E83817A}" dt="2024-03-31T07:00:51.092" v="339"/>
          <ac:cxnSpMkLst>
            <pc:docMk/>
            <pc:sldMk cId="873862437" sldId="258"/>
            <ac:cxnSpMk id="34" creationId="{D74C7F5D-1F2E-F3BF-0F70-DB09B0D3B74E}"/>
          </ac:cxnSpMkLst>
        </pc:cxnChg>
        <pc:cxnChg chg="mod">
          <ac:chgData name="SAYANJU Sirash" userId="95174435-9ca6-4c98-9edd-c363b73a0357" providerId="ADAL" clId="{B2ECCE3B-7794-47AE-8102-0E7E4E83817A}" dt="2024-03-31T07:00:51.092" v="339"/>
          <ac:cxnSpMkLst>
            <pc:docMk/>
            <pc:sldMk cId="873862437" sldId="258"/>
            <ac:cxnSpMk id="35" creationId="{1DD6BA01-33DC-1297-1F59-1EFE06E7FB10}"/>
          </ac:cxnSpMkLst>
        </pc:cxnChg>
      </pc:sldChg>
      <pc:sldChg chg="addSp delSp modSp mod">
        <pc:chgData name="SAYANJU Sirash" userId="95174435-9ca6-4c98-9edd-c363b73a0357" providerId="ADAL" clId="{B2ECCE3B-7794-47AE-8102-0E7E4E83817A}" dt="2024-03-31T07:00:48.630" v="338" actId="164"/>
        <pc:sldMkLst>
          <pc:docMk/>
          <pc:sldMk cId="4066973359" sldId="260"/>
        </pc:sldMkLst>
        <pc:spChg chg="mod">
          <ac:chgData name="SAYANJU Sirash" userId="95174435-9ca6-4c98-9edd-c363b73a0357" providerId="ADAL" clId="{B2ECCE3B-7794-47AE-8102-0E7E4E83817A}" dt="2024-03-31T06:31:09.190" v="120" actId="1037"/>
          <ac:spMkLst>
            <pc:docMk/>
            <pc:sldMk cId="4066973359" sldId="260"/>
            <ac:spMk id="6" creationId="{C157D165-4894-9863-5AD0-7E87B95FA243}"/>
          </ac:spMkLst>
        </pc:spChg>
        <pc:spChg chg="mod">
          <ac:chgData name="SAYANJU Sirash" userId="95174435-9ca6-4c98-9edd-c363b73a0357" providerId="ADAL" clId="{B2ECCE3B-7794-47AE-8102-0E7E4E83817A}" dt="2024-03-31T06:31:08.926" v="112" actId="1076"/>
          <ac:spMkLst>
            <pc:docMk/>
            <pc:sldMk cId="4066973359" sldId="260"/>
            <ac:spMk id="13" creationId="{40C999E6-52BB-BBEA-F81D-ADBAD3192154}"/>
          </ac:spMkLst>
        </pc:spChg>
        <pc:spChg chg="mod">
          <ac:chgData name="SAYANJU Sirash" userId="95174435-9ca6-4c98-9edd-c363b73a0357" providerId="ADAL" clId="{B2ECCE3B-7794-47AE-8102-0E7E4E83817A}" dt="2024-03-31T06:31:08.895" v="111" actId="1076"/>
          <ac:spMkLst>
            <pc:docMk/>
            <pc:sldMk cId="4066973359" sldId="260"/>
            <ac:spMk id="15" creationId="{BA8C74E5-3B25-D376-F126-872C3355F490}"/>
          </ac:spMkLst>
        </pc:spChg>
        <pc:spChg chg="mod">
          <ac:chgData name="SAYANJU Sirash" userId="95174435-9ca6-4c98-9edd-c363b73a0357" providerId="ADAL" clId="{B2ECCE3B-7794-47AE-8102-0E7E4E83817A}" dt="2024-03-31T06:44:11.235" v="209" actId="1076"/>
          <ac:spMkLst>
            <pc:docMk/>
            <pc:sldMk cId="4066973359" sldId="260"/>
            <ac:spMk id="16" creationId="{E78E964F-9303-F1D9-558B-E8D7C45ADA59}"/>
          </ac:spMkLst>
        </pc:spChg>
        <pc:spChg chg="mod">
          <ac:chgData name="SAYANJU Sirash" userId="95174435-9ca6-4c98-9edd-c363b73a0357" providerId="ADAL" clId="{B2ECCE3B-7794-47AE-8102-0E7E4E83817A}" dt="2024-03-31T06:31:08.767" v="107" actId="1036"/>
          <ac:spMkLst>
            <pc:docMk/>
            <pc:sldMk cId="4066973359" sldId="260"/>
            <ac:spMk id="19" creationId="{134816A5-47B0-183D-3B4E-B2A7419DDBC2}"/>
          </ac:spMkLst>
        </pc:spChg>
        <pc:spChg chg="mod">
          <ac:chgData name="SAYANJU Sirash" userId="95174435-9ca6-4c98-9edd-c363b73a0357" providerId="ADAL" clId="{B2ECCE3B-7794-47AE-8102-0E7E4E83817A}" dt="2024-03-31T06:31:09.302" v="123" actId="1076"/>
          <ac:spMkLst>
            <pc:docMk/>
            <pc:sldMk cId="4066973359" sldId="260"/>
            <ac:spMk id="20" creationId="{05075D9B-9BB9-0EE0-28ED-52D4711A2C69}"/>
          </ac:spMkLst>
        </pc:spChg>
        <pc:spChg chg="mod">
          <ac:chgData name="SAYANJU Sirash" userId="95174435-9ca6-4c98-9edd-c363b73a0357" providerId="ADAL" clId="{B2ECCE3B-7794-47AE-8102-0E7E4E83817A}" dt="2024-03-31T06:31:09.302" v="123" actId="1076"/>
          <ac:spMkLst>
            <pc:docMk/>
            <pc:sldMk cId="4066973359" sldId="260"/>
            <ac:spMk id="21" creationId="{BD596759-5D1B-4657-99D1-B316859C58A3}"/>
          </ac:spMkLst>
        </pc:spChg>
        <pc:spChg chg="add mod">
          <ac:chgData name="SAYANJU Sirash" userId="95174435-9ca6-4c98-9edd-c363b73a0357" providerId="ADAL" clId="{B2ECCE3B-7794-47AE-8102-0E7E4E83817A}" dt="2024-03-31T07:00:48.630" v="338" actId="164"/>
          <ac:spMkLst>
            <pc:docMk/>
            <pc:sldMk cId="4066973359" sldId="260"/>
            <ac:spMk id="26" creationId="{B77349EF-0968-E330-ECE9-F177C5EE9BAA}"/>
          </ac:spMkLst>
        </pc:spChg>
        <pc:spChg chg="add mod">
          <ac:chgData name="SAYANJU Sirash" userId="95174435-9ca6-4c98-9edd-c363b73a0357" providerId="ADAL" clId="{B2ECCE3B-7794-47AE-8102-0E7E4E83817A}" dt="2024-03-31T07:00:48.630" v="338" actId="164"/>
          <ac:spMkLst>
            <pc:docMk/>
            <pc:sldMk cId="4066973359" sldId="260"/>
            <ac:spMk id="28" creationId="{3F8E48CB-80A6-EAAE-37C8-9661131B8407}"/>
          </ac:spMkLst>
        </pc:spChg>
        <pc:spChg chg="del">
          <ac:chgData name="SAYANJU Sirash" userId="95174435-9ca6-4c98-9edd-c363b73a0357" providerId="ADAL" clId="{B2ECCE3B-7794-47AE-8102-0E7E4E83817A}" dt="2024-03-31T06:44:25.705" v="212" actId="478"/>
          <ac:spMkLst>
            <pc:docMk/>
            <pc:sldMk cId="4066973359" sldId="260"/>
            <ac:spMk id="40" creationId="{C21866F1-F213-5C54-6072-EE42FA870D48}"/>
          </ac:spMkLst>
        </pc:spChg>
        <pc:spChg chg="del">
          <ac:chgData name="SAYANJU Sirash" userId="95174435-9ca6-4c98-9edd-c363b73a0357" providerId="ADAL" clId="{B2ECCE3B-7794-47AE-8102-0E7E4E83817A}" dt="2024-03-31T06:44:13.097" v="210" actId="478"/>
          <ac:spMkLst>
            <pc:docMk/>
            <pc:sldMk cId="4066973359" sldId="260"/>
            <ac:spMk id="41" creationId="{8FDA6AA7-AED1-243C-64B0-CE592F02E00C}"/>
          </ac:spMkLst>
        </pc:spChg>
        <pc:grpChg chg="add mod">
          <ac:chgData name="SAYANJU Sirash" userId="95174435-9ca6-4c98-9edd-c363b73a0357" providerId="ADAL" clId="{B2ECCE3B-7794-47AE-8102-0E7E4E83817A}" dt="2024-03-31T07:00:48.630" v="338" actId="164"/>
          <ac:grpSpMkLst>
            <pc:docMk/>
            <pc:sldMk cId="4066973359" sldId="260"/>
            <ac:grpSpMk id="29" creationId="{0BBFB89A-25F8-2DD8-10C1-866BC9BE0320}"/>
          </ac:grpSpMkLst>
        </pc:grpChg>
        <pc:picChg chg="add mod ord">
          <ac:chgData name="SAYANJU Sirash" userId="95174435-9ca6-4c98-9edd-c363b73a0357" providerId="ADAL" clId="{B2ECCE3B-7794-47AE-8102-0E7E4E83817A}" dt="2024-03-31T06:30:11.584" v="43" actId="1076"/>
          <ac:picMkLst>
            <pc:docMk/>
            <pc:sldMk cId="4066973359" sldId="260"/>
            <ac:picMk id="2" creationId="{748AFCCE-DF6A-D078-00A9-35CBACCF2F1B}"/>
          </ac:picMkLst>
        </pc:picChg>
        <pc:picChg chg="ord">
          <ac:chgData name="SAYANJU Sirash" userId="95174435-9ca6-4c98-9edd-c363b73a0357" providerId="ADAL" clId="{B2ECCE3B-7794-47AE-8102-0E7E4E83817A}" dt="2024-03-31T06:44:23.390" v="211" actId="167"/>
          <ac:picMkLst>
            <pc:docMk/>
            <pc:sldMk cId="4066973359" sldId="260"/>
            <ac:picMk id="4" creationId="{442259BC-AA77-5E6A-B2E3-82426530A7E6}"/>
          </ac:picMkLst>
        </pc:picChg>
        <pc:picChg chg="del">
          <ac:chgData name="SAYANJU Sirash" userId="95174435-9ca6-4c98-9edd-c363b73a0357" providerId="ADAL" clId="{B2ECCE3B-7794-47AE-8102-0E7E4E83817A}" dt="2024-03-31T06:29:04.569" v="8" actId="478"/>
          <ac:picMkLst>
            <pc:docMk/>
            <pc:sldMk cId="4066973359" sldId="260"/>
            <ac:picMk id="5" creationId="{590F5444-96A9-57B9-D57D-6511A82C2DCF}"/>
          </ac:picMkLst>
        </pc:picChg>
        <pc:cxnChg chg="add mod">
          <ac:chgData name="SAYANJU Sirash" userId="95174435-9ca6-4c98-9edd-c363b73a0357" providerId="ADAL" clId="{B2ECCE3B-7794-47AE-8102-0E7E4E83817A}" dt="2024-03-31T07:00:48.630" v="338" actId="164"/>
          <ac:cxnSpMkLst>
            <pc:docMk/>
            <pc:sldMk cId="4066973359" sldId="260"/>
            <ac:cxnSpMk id="10" creationId="{3D90865F-2350-E69A-5770-4EB33B4124A8}"/>
          </ac:cxnSpMkLst>
        </pc:cxnChg>
        <pc:cxnChg chg="add mod">
          <ac:chgData name="SAYANJU Sirash" userId="95174435-9ca6-4c98-9edd-c363b73a0357" providerId="ADAL" clId="{B2ECCE3B-7794-47AE-8102-0E7E4E83817A}" dt="2024-03-31T07:00:48.630" v="338" actId="164"/>
          <ac:cxnSpMkLst>
            <pc:docMk/>
            <pc:sldMk cId="4066973359" sldId="260"/>
            <ac:cxnSpMk id="14" creationId="{8688084E-AD3A-207F-7EC9-7E9CB3B9A6E2}"/>
          </ac:cxnSpMkLst>
        </pc:cxnChg>
        <pc:cxnChg chg="mod">
          <ac:chgData name="SAYANJU Sirash" userId="95174435-9ca6-4c98-9edd-c363b73a0357" providerId="ADAL" clId="{B2ECCE3B-7794-47AE-8102-0E7E4E83817A}" dt="2024-03-31T06:31:09.302" v="123" actId="1076"/>
          <ac:cxnSpMkLst>
            <pc:docMk/>
            <pc:sldMk cId="4066973359" sldId="260"/>
            <ac:cxnSpMk id="22" creationId="{4FD10CB0-1019-B837-DB4F-9DC4143AEFC4}"/>
          </ac:cxnSpMkLst>
        </pc:cxnChg>
      </pc:sldChg>
      <pc:sldChg chg="addSp delSp modSp mod">
        <pc:chgData name="SAYANJU Sirash" userId="95174435-9ca6-4c98-9edd-c363b73a0357" providerId="ADAL" clId="{B2ECCE3B-7794-47AE-8102-0E7E4E83817A}" dt="2024-03-31T06:57:20.998" v="321" actId="14100"/>
        <pc:sldMkLst>
          <pc:docMk/>
          <pc:sldMk cId="4017490461" sldId="261"/>
        </pc:sldMkLst>
        <pc:spChg chg="mod">
          <ac:chgData name="SAYANJU Sirash" userId="95174435-9ca6-4c98-9edd-c363b73a0357" providerId="ADAL" clId="{B2ECCE3B-7794-47AE-8102-0E7E4E83817A}" dt="2024-03-31T06:57:08.440" v="318" actId="20577"/>
          <ac:spMkLst>
            <pc:docMk/>
            <pc:sldMk cId="4017490461" sldId="261"/>
            <ac:spMk id="5" creationId="{B44F49BC-4189-04FD-9231-A46074A16644}"/>
          </ac:spMkLst>
        </pc:spChg>
        <pc:spChg chg="del">
          <ac:chgData name="SAYANJU Sirash" userId="95174435-9ca6-4c98-9edd-c363b73a0357" providerId="ADAL" clId="{B2ECCE3B-7794-47AE-8102-0E7E4E83817A}" dt="2024-03-31T06:44:38.186" v="213" actId="478"/>
          <ac:spMkLst>
            <pc:docMk/>
            <pc:sldMk cId="4017490461" sldId="261"/>
            <ac:spMk id="12" creationId="{28C9D018-AA01-3CEA-2050-494AB8E0506A}"/>
          </ac:spMkLst>
        </pc:spChg>
        <pc:spChg chg="add mod">
          <ac:chgData name="SAYANJU Sirash" userId="95174435-9ca6-4c98-9edd-c363b73a0357" providerId="ADAL" clId="{B2ECCE3B-7794-47AE-8102-0E7E4E83817A}" dt="2024-03-31T06:54:48.435" v="265" actId="1076"/>
          <ac:spMkLst>
            <pc:docMk/>
            <pc:sldMk cId="4017490461" sldId="261"/>
            <ac:spMk id="16" creationId="{7FF83B40-9175-3100-48FC-2979D372C00D}"/>
          </ac:spMkLst>
        </pc:spChg>
        <pc:spChg chg="add mod">
          <ac:chgData name="SAYANJU Sirash" userId="95174435-9ca6-4c98-9edd-c363b73a0357" providerId="ADAL" clId="{B2ECCE3B-7794-47AE-8102-0E7E4E83817A}" dt="2024-03-31T06:57:20.998" v="321" actId="14100"/>
          <ac:spMkLst>
            <pc:docMk/>
            <pc:sldMk cId="4017490461" sldId="261"/>
            <ac:spMk id="17" creationId="{697A5BBD-0333-CDCA-8ED0-74A98E9463E7}"/>
          </ac:spMkLst>
        </pc:spChg>
        <pc:picChg chg="add mod">
          <ac:chgData name="SAYANJU Sirash" userId="95174435-9ca6-4c98-9edd-c363b73a0357" providerId="ADAL" clId="{B2ECCE3B-7794-47AE-8102-0E7E4E83817A}" dt="2024-03-31T06:47:35.642" v="219"/>
          <ac:picMkLst>
            <pc:docMk/>
            <pc:sldMk cId="4017490461" sldId="261"/>
            <ac:picMk id="7" creationId="{2CC31D39-A7CA-0BC6-6474-DE0DD5C502D8}"/>
          </ac:picMkLst>
        </pc:picChg>
        <pc:picChg chg="add del mod modCrop">
          <ac:chgData name="SAYANJU Sirash" userId="95174435-9ca6-4c98-9edd-c363b73a0357" providerId="ADAL" clId="{B2ECCE3B-7794-47AE-8102-0E7E4E83817A}" dt="2024-03-31T06:57:13.722" v="320" actId="1076"/>
          <ac:picMkLst>
            <pc:docMk/>
            <pc:sldMk cId="4017490461" sldId="261"/>
            <ac:picMk id="8" creationId="{86304DFC-DD80-0D55-FAA3-3418DABFAB72}"/>
          </ac:picMkLst>
        </pc:picChg>
        <pc:picChg chg="add mod modCrop">
          <ac:chgData name="SAYANJU Sirash" userId="95174435-9ca6-4c98-9edd-c363b73a0357" providerId="ADAL" clId="{B2ECCE3B-7794-47AE-8102-0E7E4E83817A}" dt="2024-03-31T06:54:48.435" v="265" actId="1076"/>
          <ac:picMkLst>
            <pc:docMk/>
            <pc:sldMk cId="4017490461" sldId="261"/>
            <ac:picMk id="11" creationId="{BBBD89A6-7427-B256-E263-A10BE3DBBE72}"/>
          </ac:picMkLst>
        </pc:picChg>
        <pc:cxnChg chg="add mod">
          <ac:chgData name="SAYANJU Sirash" userId="95174435-9ca6-4c98-9edd-c363b73a0357" providerId="ADAL" clId="{B2ECCE3B-7794-47AE-8102-0E7E4E83817A}" dt="2024-03-31T06:57:20.998" v="321" actId="14100"/>
          <ac:cxnSpMkLst>
            <pc:docMk/>
            <pc:sldMk cId="4017490461" sldId="261"/>
            <ac:cxnSpMk id="19" creationId="{A29FE7F3-DF80-6FAF-EA9E-C44B4064BD91}"/>
          </ac:cxnSpMkLst>
        </pc:cxnChg>
        <pc:cxnChg chg="add mod">
          <ac:chgData name="SAYANJU Sirash" userId="95174435-9ca6-4c98-9edd-c363b73a0357" providerId="ADAL" clId="{B2ECCE3B-7794-47AE-8102-0E7E4E83817A}" dt="2024-03-31T06:56:24.214" v="285" actId="14100"/>
          <ac:cxnSpMkLst>
            <pc:docMk/>
            <pc:sldMk cId="4017490461" sldId="261"/>
            <ac:cxnSpMk id="22" creationId="{4D95A805-C88D-DE0E-054C-588EA222E7B9}"/>
          </ac:cxnSpMkLst>
        </pc:cxnChg>
      </pc:sldChg>
    </pc:docChg>
  </pc:docChgLst>
  <pc:docChgLst>
    <pc:chgData name="SAYANJU Sirash" userId="95174435-9ca6-4c98-9edd-c363b73a0357" providerId="ADAL" clId="{C28B2266-96B2-487F-B23C-4B59B8E8D210}"/>
    <pc:docChg chg="undo custSel modSld">
      <pc:chgData name="SAYANJU Sirash" userId="95174435-9ca6-4c98-9edd-c363b73a0357" providerId="ADAL" clId="{C28B2266-96B2-487F-B23C-4B59B8E8D210}" dt="2024-03-22T10:57:49.199" v="6" actId="1076"/>
      <pc:docMkLst>
        <pc:docMk/>
      </pc:docMkLst>
      <pc:sldChg chg="addSp delSp modSp mod">
        <pc:chgData name="SAYANJU Sirash" userId="95174435-9ca6-4c98-9edd-c363b73a0357" providerId="ADAL" clId="{C28B2266-96B2-487F-B23C-4B59B8E8D210}" dt="2024-03-22T10:57:49.199" v="6" actId="1076"/>
        <pc:sldMkLst>
          <pc:docMk/>
          <pc:sldMk cId="261058636" sldId="257"/>
        </pc:sldMkLst>
        <pc:spChg chg="mod">
          <ac:chgData name="SAYANJU Sirash" userId="95174435-9ca6-4c98-9edd-c363b73a0357" providerId="ADAL" clId="{C28B2266-96B2-487F-B23C-4B59B8E8D210}" dt="2024-03-22T10:57:35.992" v="1"/>
          <ac:spMkLst>
            <pc:docMk/>
            <pc:sldMk cId="261058636" sldId="257"/>
            <ac:spMk id="15" creationId="{D94C08EE-C247-3C96-DBD6-FDF1E6BFDC45}"/>
          </ac:spMkLst>
        </pc:spChg>
        <pc:spChg chg="mod">
          <ac:chgData name="SAYANJU Sirash" userId="95174435-9ca6-4c98-9edd-c363b73a0357" providerId="ADAL" clId="{C28B2266-96B2-487F-B23C-4B59B8E8D210}" dt="2024-03-22T10:57:35.992" v="1"/>
          <ac:spMkLst>
            <pc:docMk/>
            <pc:sldMk cId="261058636" sldId="257"/>
            <ac:spMk id="16" creationId="{4B81B5E5-6B74-0664-7C5E-29863590A67C}"/>
          </ac:spMkLst>
        </pc:spChg>
        <pc:spChg chg="mod">
          <ac:chgData name="SAYANJU Sirash" userId="95174435-9ca6-4c98-9edd-c363b73a0357" providerId="ADAL" clId="{C28B2266-96B2-487F-B23C-4B59B8E8D210}" dt="2024-03-22T10:57:35.992" v="1"/>
          <ac:spMkLst>
            <pc:docMk/>
            <pc:sldMk cId="261058636" sldId="257"/>
            <ac:spMk id="17" creationId="{A50EF1AA-5C59-0653-1AF3-60109B59C08E}"/>
          </ac:spMkLst>
        </pc:spChg>
        <pc:spChg chg="mod">
          <ac:chgData name="SAYANJU Sirash" userId="95174435-9ca6-4c98-9edd-c363b73a0357" providerId="ADAL" clId="{C28B2266-96B2-487F-B23C-4B59B8E8D210}" dt="2024-03-22T10:57:35.992" v="1"/>
          <ac:spMkLst>
            <pc:docMk/>
            <pc:sldMk cId="261058636" sldId="257"/>
            <ac:spMk id="18" creationId="{83D0E104-55D3-06AB-2B13-6E5B0C504AD9}"/>
          </ac:spMkLst>
        </pc:spChg>
        <pc:spChg chg="mod">
          <ac:chgData name="SAYANJU Sirash" userId="95174435-9ca6-4c98-9edd-c363b73a0357" providerId="ADAL" clId="{C28B2266-96B2-487F-B23C-4B59B8E8D210}" dt="2024-03-22T10:57:35.992" v="1"/>
          <ac:spMkLst>
            <pc:docMk/>
            <pc:sldMk cId="261058636" sldId="257"/>
            <ac:spMk id="19" creationId="{14200369-09F0-93F5-F012-C7F972AD8854}"/>
          </ac:spMkLst>
        </pc:spChg>
        <pc:spChg chg="mod">
          <ac:chgData name="SAYANJU Sirash" userId="95174435-9ca6-4c98-9edd-c363b73a0357" providerId="ADAL" clId="{C28B2266-96B2-487F-B23C-4B59B8E8D210}" dt="2024-03-22T10:57:35.992" v="1"/>
          <ac:spMkLst>
            <pc:docMk/>
            <pc:sldMk cId="261058636" sldId="257"/>
            <ac:spMk id="20" creationId="{30767FBE-2E1E-A7A6-44C4-16E55BC71999}"/>
          </ac:spMkLst>
        </pc:spChg>
        <pc:spChg chg="mod">
          <ac:chgData name="SAYANJU Sirash" userId="95174435-9ca6-4c98-9edd-c363b73a0357" providerId="ADAL" clId="{C28B2266-96B2-487F-B23C-4B59B8E8D210}" dt="2024-03-22T10:57:35.992" v="1"/>
          <ac:spMkLst>
            <pc:docMk/>
            <pc:sldMk cId="261058636" sldId="257"/>
            <ac:spMk id="21" creationId="{9743A8F4-2E4F-3F46-98B7-5BFEBF264FA9}"/>
          </ac:spMkLst>
        </pc:spChg>
        <pc:spChg chg="mod">
          <ac:chgData name="SAYANJU Sirash" userId="95174435-9ca6-4c98-9edd-c363b73a0357" providerId="ADAL" clId="{C28B2266-96B2-487F-B23C-4B59B8E8D210}" dt="2024-03-22T10:57:35.992" v="1"/>
          <ac:spMkLst>
            <pc:docMk/>
            <pc:sldMk cId="261058636" sldId="257"/>
            <ac:spMk id="22" creationId="{2C87FD61-9A6F-9CC4-2125-BB0214A11208}"/>
          </ac:spMkLst>
        </pc:spChg>
        <pc:spChg chg="mod">
          <ac:chgData name="SAYANJU Sirash" userId="95174435-9ca6-4c98-9edd-c363b73a0357" providerId="ADAL" clId="{C28B2266-96B2-487F-B23C-4B59B8E8D210}" dt="2024-03-22T10:57:35.992" v="1"/>
          <ac:spMkLst>
            <pc:docMk/>
            <pc:sldMk cId="261058636" sldId="257"/>
            <ac:spMk id="23" creationId="{8155DF41-10AE-23AA-87BB-805FBD0F28D4}"/>
          </ac:spMkLst>
        </pc:spChg>
        <pc:spChg chg="mod">
          <ac:chgData name="SAYANJU Sirash" userId="95174435-9ca6-4c98-9edd-c363b73a0357" providerId="ADAL" clId="{C28B2266-96B2-487F-B23C-4B59B8E8D210}" dt="2024-03-22T10:57:35.992" v="1"/>
          <ac:spMkLst>
            <pc:docMk/>
            <pc:sldMk cId="261058636" sldId="257"/>
            <ac:spMk id="24" creationId="{4F935812-746E-763E-EC5B-DCBA05148551}"/>
          </ac:spMkLst>
        </pc:spChg>
        <pc:spChg chg="mod">
          <ac:chgData name="SAYANJU Sirash" userId="95174435-9ca6-4c98-9edd-c363b73a0357" providerId="ADAL" clId="{C28B2266-96B2-487F-B23C-4B59B8E8D210}" dt="2024-03-22T10:57:35.992" v="1"/>
          <ac:spMkLst>
            <pc:docMk/>
            <pc:sldMk cId="261058636" sldId="257"/>
            <ac:spMk id="25" creationId="{4BAF2565-8251-8897-BAF2-E574ECBE1D03}"/>
          </ac:spMkLst>
        </pc:spChg>
        <pc:spChg chg="mod">
          <ac:chgData name="SAYANJU Sirash" userId="95174435-9ca6-4c98-9edd-c363b73a0357" providerId="ADAL" clId="{C28B2266-96B2-487F-B23C-4B59B8E8D210}" dt="2024-03-22T10:57:35.992" v="1"/>
          <ac:spMkLst>
            <pc:docMk/>
            <pc:sldMk cId="261058636" sldId="257"/>
            <ac:spMk id="26" creationId="{18E86365-ED08-DC78-12CF-2898DA3F994F}"/>
          </ac:spMkLst>
        </pc:spChg>
        <pc:spChg chg="mod">
          <ac:chgData name="SAYANJU Sirash" userId="95174435-9ca6-4c98-9edd-c363b73a0357" providerId="ADAL" clId="{C28B2266-96B2-487F-B23C-4B59B8E8D210}" dt="2024-03-22T10:57:35.992" v="1"/>
          <ac:spMkLst>
            <pc:docMk/>
            <pc:sldMk cId="261058636" sldId="257"/>
            <ac:spMk id="27" creationId="{95EE605D-8125-0474-CA31-776C077D264A}"/>
          </ac:spMkLst>
        </pc:spChg>
        <pc:spChg chg="mod">
          <ac:chgData name="SAYANJU Sirash" userId="95174435-9ca6-4c98-9edd-c363b73a0357" providerId="ADAL" clId="{C28B2266-96B2-487F-B23C-4B59B8E8D210}" dt="2024-03-22T10:57:35.992" v="1"/>
          <ac:spMkLst>
            <pc:docMk/>
            <pc:sldMk cId="261058636" sldId="257"/>
            <ac:spMk id="29" creationId="{CBB8F9FD-5D34-3461-0FF7-FA56A045F795}"/>
          </ac:spMkLst>
        </pc:spChg>
        <pc:spChg chg="mod">
          <ac:chgData name="SAYANJU Sirash" userId="95174435-9ca6-4c98-9edd-c363b73a0357" providerId="ADAL" clId="{C28B2266-96B2-487F-B23C-4B59B8E8D210}" dt="2024-03-22T10:57:35.992" v="1"/>
          <ac:spMkLst>
            <pc:docMk/>
            <pc:sldMk cId="261058636" sldId="257"/>
            <ac:spMk id="30" creationId="{DB27AE73-F0E1-6426-A21D-9340B7C16539}"/>
          </ac:spMkLst>
        </pc:spChg>
        <pc:spChg chg="mod">
          <ac:chgData name="SAYANJU Sirash" userId="95174435-9ca6-4c98-9edd-c363b73a0357" providerId="ADAL" clId="{C28B2266-96B2-487F-B23C-4B59B8E8D210}" dt="2024-03-22T10:57:35.992" v="1"/>
          <ac:spMkLst>
            <pc:docMk/>
            <pc:sldMk cId="261058636" sldId="257"/>
            <ac:spMk id="31" creationId="{CAD5C59E-E033-A77F-43C0-7FBB7FAB364C}"/>
          </ac:spMkLst>
        </pc:spChg>
        <pc:spChg chg="mod">
          <ac:chgData name="SAYANJU Sirash" userId="95174435-9ca6-4c98-9edd-c363b73a0357" providerId="ADAL" clId="{C28B2266-96B2-487F-B23C-4B59B8E8D210}" dt="2024-03-22T10:57:35.992" v="1"/>
          <ac:spMkLst>
            <pc:docMk/>
            <pc:sldMk cId="261058636" sldId="257"/>
            <ac:spMk id="33" creationId="{8C9468BC-2236-7910-ECC9-654C38609318}"/>
          </ac:spMkLst>
        </pc:spChg>
        <pc:spChg chg="mod">
          <ac:chgData name="SAYANJU Sirash" userId="95174435-9ca6-4c98-9edd-c363b73a0357" providerId="ADAL" clId="{C28B2266-96B2-487F-B23C-4B59B8E8D210}" dt="2024-03-22T10:57:35.992" v="1"/>
          <ac:spMkLst>
            <pc:docMk/>
            <pc:sldMk cId="261058636" sldId="257"/>
            <ac:spMk id="38" creationId="{2ECFD1C8-6879-C91E-9E3F-6EAE6DDF69D4}"/>
          </ac:spMkLst>
        </pc:spChg>
        <pc:spChg chg="mod">
          <ac:chgData name="SAYANJU Sirash" userId="95174435-9ca6-4c98-9edd-c363b73a0357" providerId="ADAL" clId="{C28B2266-96B2-487F-B23C-4B59B8E8D210}" dt="2024-03-22T10:57:35.992" v="1"/>
          <ac:spMkLst>
            <pc:docMk/>
            <pc:sldMk cId="261058636" sldId="257"/>
            <ac:spMk id="39" creationId="{29747246-21FC-4F23-19F4-4D2B19D6BD64}"/>
          </ac:spMkLst>
        </pc:spChg>
        <pc:spChg chg="mod">
          <ac:chgData name="SAYANJU Sirash" userId="95174435-9ca6-4c98-9edd-c363b73a0357" providerId="ADAL" clId="{C28B2266-96B2-487F-B23C-4B59B8E8D210}" dt="2024-03-22T10:57:35.992" v="1"/>
          <ac:spMkLst>
            <pc:docMk/>
            <pc:sldMk cId="261058636" sldId="257"/>
            <ac:spMk id="40" creationId="{47E180F7-2DC0-A87C-6BE7-BABCF12979F4}"/>
          </ac:spMkLst>
        </pc:spChg>
        <pc:spChg chg="mod">
          <ac:chgData name="SAYANJU Sirash" userId="95174435-9ca6-4c98-9edd-c363b73a0357" providerId="ADAL" clId="{C28B2266-96B2-487F-B23C-4B59B8E8D210}" dt="2024-03-22T10:57:35.992" v="1"/>
          <ac:spMkLst>
            <pc:docMk/>
            <pc:sldMk cId="261058636" sldId="257"/>
            <ac:spMk id="41" creationId="{0187C156-D3A0-2506-06A9-0F6C511C5E2E}"/>
          </ac:spMkLst>
        </pc:spChg>
        <pc:spChg chg="mod">
          <ac:chgData name="SAYANJU Sirash" userId="95174435-9ca6-4c98-9edd-c363b73a0357" providerId="ADAL" clId="{C28B2266-96B2-487F-B23C-4B59B8E8D210}" dt="2024-03-22T10:57:35.992" v="1"/>
          <ac:spMkLst>
            <pc:docMk/>
            <pc:sldMk cId="261058636" sldId="257"/>
            <ac:spMk id="43" creationId="{F66FD9C1-C642-B1FF-1DB5-2829F71D67EE}"/>
          </ac:spMkLst>
        </pc:spChg>
        <pc:spChg chg="mod">
          <ac:chgData name="SAYANJU Sirash" userId="95174435-9ca6-4c98-9edd-c363b73a0357" providerId="ADAL" clId="{C28B2266-96B2-487F-B23C-4B59B8E8D210}" dt="2024-03-22T10:57:35.992" v="1"/>
          <ac:spMkLst>
            <pc:docMk/>
            <pc:sldMk cId="261058636" sldId="257"/>
            <ac:spMk id="44" creationId="{5C6713C8-2DCA-BE29-340D-9937F1422375}"/>
          </ac:spMkLst>
        </pc:spChg>
        <pc:spChg chg="mod">
          <ac:chgData name="SAYANJU Sirash" userId="95174435-9ca6-4c98-9edd-c363b73a0357" providerId="ADAL" clId="{C28B2266-96B2-487F-B23C-4B59B8E8D210}" dt="2024-03-22T10:57:35.992" v="1"/>
          <ac:spMkLst>
            <pc:docMk/>
            <pc:sldMk cId="261058636" sldId="257"/>
            <ac:spMk id="48" creationId="{A0F81587-7C9C-544C-5279-03664CA6F68C}"/>
          </ac:spMkLst>
        </pc:spChg>
        <pc:spChg chg="mod">
          <ac:chgData name="SAYANJU Sirash" userId="95174435-9ca6-4c98-9edd-c363b73a0357" providerId="ADAL" clId="{C28B2266-96B2-487F-B23C-4B59B8E8D210}" dt="2024-03-22T10:57:35.992" v="1"/>
          <ac:spMkLst>
            <pc:docMk/>
            <pc:sldMk cId="261058636" sldId="257"/>
            <ac:spMk id="49" creationId="{BC69332A-78C6-97C7-2DA3-7DCF64E99976}"/>
          </ac:spMkLst>
        </pc:spChg>
        <pc:spChg chg="mod">
          <ac:chgData name="SAYANJU Sirash" userId="95174435-9ca6-4c98-9edd-c363b73a0357" providerId="ADAL" clId="{C28B2266-96B2-487F-B23C-4B59B8E8D210}" dt="2024-03-22T10:57:35.992" v="1"/>
          <ac:spMkLst>
            <pc:docMk/>
            <pc:sldMk cId="261058636" sldId="257"/>
            <ac:spMk id="52" creationId="{FAAACC09-B41F-AC86-B07E-8D1CE0BD0AA3}"/>
          </ac:spMkLst>
        </pc:spChg>
        <pc:spChg chg="mod">
          <ac:chgData name="SAYANJU Sirash" userId="95174435-9ca6-4c98-9edd-c363b73a0357" providerId="ADAL" clId="{C28B2266-96B2-487F-B23C-4B59B8E8D210}" dt="2024-03-22T10:57:35.992" v="1"/>
          <ac:spMkLst>
            <pc:docMk/>
            <pc:sldMk cId="261058636" sldId="257"/>
            <ac:spMk id="53" creationId="{E9086EA2-F93A-E0F8-7C17-89A9C3856ECB}"/>
          </ac:spMkLst>
        </pc:spChg>
        <pc:spChg chg="mod">
          <ac:chgData name="SAYANJU Sirash" userId="95174435-9ca6-4c98-9edd-c363b73a0357" providerId="ADAL" clId="{C28B2266-96B2-487F-B23C-4B59B8E8D210}" dt="2024-03-22T10:57:35.992" v="1"/>
          <ac:spMkLst>
            <pc:docMk/>
            <pc:sldMk cId="261058636" sldId="257"/>
            <ac:spMk id="55" creationId="{7951ADF7-3955-44EC-37FC-2E093233E2A0}"/>
          </ac:spMkLst>
        </pc:spChg>
        <pc:spChg chg="mod">
          <ac:chgData name="SAYANJU Sirash" userId="95174435-9ca6-4c98-9edd-c363b73a0357" providerId="ADAL" clId="{C28B2266-96B2-487F-B23C-4B59B8E8D210}" dt="2024-03-22T10:57:35.992" v="1"/>
          <ac:spMkLst>
            <pc:docMk/>
            <pc:sldMk cId="261058636" sldId="257"/>
            <ac:spMk id="56" creationId="{60FA8F60-54B2-20CA-BF58-77B64D1DA0CD}"/>
          </ac:spMkLst>
        </pc:spChg>
        <pc:spChg chg="mod">
          <ac:chgData name="SAYANJU Sirash" userId="95174435-9ca6-4c98-9edd-c363b73a0357" providerId="ADAL" clId="{C28B2266-96B2-487F-B23C-4B59B8E8D210}" dt="2024-03-22T10:57:35.992" v="1"/>
          <ac:spMkLst>
            <pc:docMk/>
            <pc:sldMk cId="261058636" sldId="257"/>
            <ac:spMk id="61" creationId="{881C4753-AE01-0533-4F50-C47976385E0D}"/>
          </ac:spMkLst>
        </pc:spChg>
        <pc:spChg chg="mod">
          <ac:chgData name="SAYANJU Sirash" userId="95174435-9ca6-4c98-9edd-c363b73a0357" providerId="ADAL" clId="{C28B2266-96B2-487F-B23C-4B59B8E8D210}" dt="2024-03-22T10:57:35.992" v="1"/>
          <ac:spMkLst>
            <pc:docMk/>
            <pc:sldMk cId="261058636" sldId="257"/>
            <ac:spMk id="62" creationId="{981F6C4F-96BF-CB88-F115-5A1866F55F2A}"/>
          </ac:spMkLst>
        </pc:spChg>
        <pc:spChg chg="mod">
          <ac:chgData name="SAYANJU Sirash" userId="95174435-9ca6-4c98-9edd-c363b73a0357" providerId="ADAL" clId="{C28B2266-96B2-487F-B23C-4B59B8E8D210}" dt="2024-03-22T10:57:35.992" v="1"/>
          <ac:spMkLst>
            <pc:docMk/>
            <pc:sldMk cId="261058636" sldId="257"/>
            <ac:spMk id="63" creationId="{C85F359B-5528-D5BB-7FC1-02DBC40C100E}"/>
          </ac:spMkLst>
        </pc:spChg>
        <pc:spChg chg="mod">
          <ac:chgData name="SAYANJU Sirash" userId="95174435-9ca6-4c98-9edd-c363b73a0357" providerId="ADAL" clId="{C28B2266-96B2-487F-B23C-4B59B8E8D210}" dt="2024-03-22T10:57:35.992" v="1"/>
          <ac:spMkLst>
            <pc:docMk/>
            <pc:sldMk cId="261058636" sldId="257"/>
            <ac:spMk id="64" creationId="{DC78462E-91F9-0FAD-F309-625CC5E6F107}"/>
          </ac:spMkLst>
        </pc:spChg>
        <pc:spChg chg="mod">
          <ac:chgData name="SAYANJU Sirash" userId="95174435-9ca6-4c98-9edd-c363b73a0357" providerId="ADAL" clId="{C28B2266-96B2-487F-B23C-4B59B8E8D210}" dt="2024-03-22T10:57:35.992" v="1"/>
          <ac:spMkLst>
            <pc:docMk/>
            <pc:sldMk cId="261058636" sldId="257"/>
            <ac:spMk id="74" creationId="{C4B420BA-48C7-E28A-0FB8-364924E29AA6}"/>
          </ac:spMkLst>
        </pc:spChg>
        <pc:spChg chg="mod">
          <ac:chgData name="SAYANJU Sirash" userId="95174435-9ca6-4c98-9edd-c363b73a0357" providerId="ADAL" clId="{C28B2266-96B2-487F-B23C-4B59B8E8D210}" dt="2024-03-22T10:57:35.992" v="1"/>
          <ac:spMkLst>
            <pc:docMk/>
            <pc:sldMk cId="261058636" sldId="257"/>
            <ac:spMk id="75" creationId="{AC331A23-8F42-AA6A-C116-C3D1B1AC3ADC}"/>
          </ac:spMkLst>
        </pc:spChg>
        <pc:spChg chg="mod">
          <ac:chgData name="SAYANJU Sirash" userId="95174435-9ca6-4c98-9edd-c363b73a0357" providerId="ADAL" clId="{C28B2266-96B2-487F-B23C-4B59B8E8D210}" dt="2024-03-22T10:57:35.992" v="1"/>
          <ac:spMkLst>
            <pc:docMk/>
            <pc:sldMk cId="261058636" sldId="257"/>
            <ac:spMk id="76" creationId="{2C532794-96EF-70E7-4CB0-8A93C3B8C3B3}"/>
          </ac:spMkLst>
        </pc:spChg>
        <pc:spChg chg="mod">
          <ac:chgData name="SAYANJU Sirash" userId="95174435-9ca6-4c98-9edd-c363b73a0357" providerId="ADAL" clId="{C28B2266-96B2-487F-B23C-4B59B8E8D210}" dt="2024-03-22T10:57:35.992" v="1"/>
          <ac:spMkLst>
            <pc:docMk/>
            <pc:sldMk cId="261058636" sldId="257"/>
            <ac:spMk id="77" creationId="{5E396C2A-64E7-2660-0412-2E12CD77B555}"/>
          </ac:spMkLst>
        </pc:spChg>
        <pc:spChg chg="mod">
          <ac:chgData name="SAYANJU Sirash" userId="95174435-9ca6-4c98-9edd-c363b73a0357" providerId="ADAL" clId="{C28B2266-96B2-487F-B23C-4B59B8E8D210}" dt="2024-03-22T10:57:35.992" v="1"/>
          <ac:spMkLst>
            <pc:docMk/>
            <pc:sldMk cId="261058636" sldId="257"/>
            <ac:spMk id="80" creationId="{7090ABF8-705C-F61B-0DF8-2A2F91DAD561}"/>
          </ac:spMkLst>
        </pc:spChg>
        <pc:spChg chg="mod">
          <ac:chgData name="SAYANJU Sirash" userId="95174435-9ca6-4c98-9edd-c363b73a0357" providerId="ADAL" clId="{C28B2266-96B2-487F-B23C-4B59B8E8D210}" dt="2024-03-22T10:57:35.992" v="1"/>
          <ac:spMkLst>
            <pc:docMk/>
            <pc:sldMk cId="261058636" sldId="257"/>
            <ac:spMk id="81" creationId="{662DB854-8F53-3FDB-A987-6FA82C75D358}"/>
          </ac:spMkLst>
        </pc:spChg>
        <pc:spChg chg="mod">
          <ac:chgData name="SAYANJU Sirash" userId="95174435-9ca6-4c98-9edd-c363b73a0357" providerId="ADAL" clId="{C28B2266-96B2-487F-B23C-4B59B8E8D210}" dt="2024-03-22T10:57:35.992" v="1"/>
          <ac:spMkLst>
            <pc:docMk/>
            <pc:sldMk cId="261058636" sldId="257"/>
            <ac:spMk id="82" creationId="{77138480-8CAD-3C97-DA91-AF356BB8FB07}"/>
          </ac:spMkLst>
        </pc:spChg>
        <pc:spChg chg="mod">
          <ac:chgData name="SAYANJU Sirash" userId="95174435-9ca6-4c98-9edd-c363b73a0357" providerId="ADAL" clId="{C28B2266-96B2-487F-B23C-4B59B8E8D210}" dt="2024-03-22T10:57:35.992" v="1"/>
          <ac:spMkLst>
            <pc:docMk/>
            <pc:sldMk cId="261058636" sldId="257"/>
            <ac:spMk id="83" creationId="{559F9841-057B-230E-C35C-72366619752A}"/>
          </ac:spMkLst>
        </pc:spChg>
        <pc:spChg chg="mod">
          <ac:chgData name="SAYANJU Sirash" userId="95174435-9ca6-4c98-9edd-c363b73a0357" providerId="ADAL" clId="{C28B2266-96B2-487F-B23C-4B59B8E8D210}" dt="2024-03-22T10:57:35.992" v="1"/>
          <ac:spMkLst>
            <pc:docMk/>
            <pc:sldMk cId="261058636" sldId="257"/>
            <ac:spMk id="84" creationId="{D6C1AD3E-F33B-182E-D218-3347B8D8DBE3}"/>
          </ac:spMkLst>
        </pc:spChg>
        <pc:spChg chg="mod">
          <ac:chgData name="SAYANJU Sirash" userId="95174435-9ca6-4c98-9edd-c363b73a0357" providerId="ADAL" clId="{C28B2266-96B2-487F-B23C-4B59B8E8D210}" dt="2024-03-22T10:57:35.992" v="1"/>
          <ac:spMkLst>
            <pc:docMk/>
            <pc:sldMk cId="261058636" sldId="257"/>
            <ac:spMk id="85" creationId="{FE6BEB5B-D4AD-6B46-750D-43AA6B4AA18D}"/>
          </ac:spMkLst>
        </pc:spChg>
        <pc:spChg chg="mod">
          <ac:chgData name="SAYANJU Sirash" userId="95174435-9ca6-4c98-9edd-c363b73a0357" providerId="ADAL" clId="{C28B2266-96B2-487F-B23C-4B59B8E8D210}" dt="2024-03-22T10:57:35.992" v="1"/>
          <ac:spMkLst>
            <pc:docMk/>
            <pc:sldMk cId="261058636" sldId="257"/>
            <ac:spMk id="86" creationId="{B7D1F5B0-6620-B4AF-BDB1-142882845191}"/>
          </ac:spMkLst>
        </pc:spChg>
        <pc:spChg chg="mod">
          <ac:chgData name="SAYANJU Sirash" userId="95174435-9ca6-4c98-9edd-c363b73a0357" providerId="ADAL" clId="{C28B2266-96B2-487F-B23C-4B59B8E8D210}" dt="2024-03-22T10:57:35.992" v="1"/>
          <ac:spMkLst>
            <pc:docMk/>
            <pc:sldMk cId="261058636" sldId="257"/>
            <ac:spMk id="87" creationId="{9E2E8321-91DA-B8CC-0309-3D3FFE759533}"/>
          </ac:spMkLst>
        </pc:spChg>
        <pc:spChg chg="mod">
          <ac:chgData name="SAYANJU Sirash" userId="95174435-9ca6-4c98-9edd-c363b73a0357" providerId="ADAL" clId="{C28B2266-96B2-487F-B23C-4B59B8E8D210}" dt="2024-03-22T10:57:35.992" v="1"/>
          <ac:spMkLst>
            <pc:docMk/>
            <pc:sldMk cId="261058636" sldId="257"/>
            <ac:spMk id="88" creationId="{1C5634F7-BF68-B1DA-2506-C0DEE7A30B51}"/>
          </ac:spMkLst>
        </pc:spChg>
        <pc:spChg chg="mod">
          <ac:chgData name="SAYANJU Sirash" userId="95174435-9ca6-4c98-9edd-c363b73a0357" providerId="ADAL" clId="{C28B2266-96B2-487F-B23C-4B59B8E8D210}" dt="2024-03-22T10:57:35.992" v="1"/>
          <ac:spMkLst>
            <pc:docMk/>
            <pc:sldMk cId="261058636" sldId="257"/>
            <ac:spMk id="89" creationId="{6FBD31FB-2EB1-BA8C-0FB8-A5A214DD1728}"/>
          </ac:spMkLst>
        </pc:spChg>
        <pc:spChg chg="mod">
          <ac:chgData name="SAYANJU Sirash" userId="95174435-9ca6-4c98-9edd-c363b73a0357" providerId="ADAL" clId="{C28B2266-96B2-487F-B23C-4B59B8E8D210}" dt="2024-03-22T10:57:35.992" v="1"/>
          <ac:spMkLst>
            <pc:docMk/>
            <pc:sldMk cId="261058636" sldId="257"/>
            <ac:spMk id="90" creationId="{A5DDEFCF-F48B-F04A-4093-76313FB77C62}"/>
          </ac:spMkLst>
        </pc:spChg>
        <pc:spChg chg="mod">
          <ac:chgData name="SAYANJU Sirash" userId="95174435-9ca6-4c98-9edd-c363b73a0357" providerId="ADAL" clId="{C28B2266-96B2-487F-B23C-4B59B8E8D210}" dt="2024-03-22T10:57:35.992" v="1"/>
          <ac:spMkLst>
            <pc:docMk/>
            <pc:sldMk cId="261058636" sldId="257"/>
            <ac:spMk id="92" creationId="{EFAB674E-3F8D-C743-1C0C-BF48074C1B5F}"/>
          </ac:spMkLst>
        </pc:spChg>
        <pc:spChg chg="mod">
          <ac:chgData name="SAYANJU Sirash" userId="95174435-9ca6-4c98-9edd-c363b73a0357" providerId="ADAL" clId="{C28B2266-96B2-487F-B23C-4B59B8E8D210}" dt="2024-03-22T10:57:35.992" v="1"/>
          <ac:spMkLst>
            <pc:docMk/>
            <pc:sldMk cId="261058636" sldId="257"/>
            <ac:spMk id="94" creationId="{E5F4ED7E-3111-F9F1-B1DE-68BD08B81C3D}"/>
          </ac:spMkLst>
        </pc:spChg>
        <pc:spChg chg="mod">
          <ac:chgData name="SAYANJU Sirash" userId="95174435-9ca6-4c98-9edd-c363b73a0357" providerId="ADAL" clId="{C28B2266-96B2-487F-B23C-4B59B8E8D210}" dt="2024-03-22T10:57:35.992" v="1"/>
          <ac:spMkLst>
            <pc:docMk/>
            <pc:sldMk cId="261058636" sldId="257"/>
            <ac:spMk id="95" creationId="{E3369F9C-9DF1-A6C8-6F83-6B69D4EFC59F}"/>
          </ac:spMkLst>
        </pc:spChg>
        <pc:spChg chg="mod">
          <ac:chgData name="SAYANJU Sirash" userId="95174435-9ca6-4c98-9edd-c363b73a0357" providerId="ADAL" clId="{C28B2266-96B2-487F-B23C-4B59B8E8D210}" dt="2024-03-22T10:57:35.992" v="1"/>
          <ac:spMkLst>
            <pc:docMk/>
            <pc:sldMk cId="261058636" sldId="257"/>
            <ac:spMk id="97" creationId="{1E21946B-866D-B301-123D-55EAB490A0E0}"/>
          </ac:spMkLst>
        </pc:spChg>
        <pc:spChg chg="mod">
          <ac:chgData name="SAYANJU Sirash" userId="95174435-9ca6-4c98-9edd-c363b73a0357" providerId="ADAL" clId="{C28B2266-96B2-487F-B23C-4B59B8E8D210}" dt="2024-03-22T10:57:35.992" v="1"/>
          <ac:spMkLst>
            <pc:docMk/>
            <pc:sldMk cId="261058636" sldId="257"/>
            <ac:spMk id="99" creationId="{979AB86E-C919-985F-B7F7-CA23F9AE25BE}"/>
          </ac:spMkLst>
        </pc:spChg>
        <pc:spChg chg="mod">
          <ac:chgData name="SAYANJU Sirash" userId="95174435-9ca6-4c98-9edd-c363b73a0357" providerId="ADAL" clId="{C28B2266-96B2-487F-B23C-4B59B8E8D210}" dt="2024-03-22T10:57:35.992" v="1"/>
          <ac:spMkLst>
            <pc:docMk/>
            <pc:sldMk cId="261058636" sldId="257"/>
            <ac:spMk id="100" creationId="{A0A03B72-64C1-AD32-365F-FF805A80743C}"/>
          </ac:spMkLst>
        </pc:spChg>
        <pc:spChg chg="mod">
          <ac:chgData name="SAYANJU Sirash" userId="95174435-9ca6-4c98-9edd-c363b73a0357" providerId="ADAL" clId="{C28B2266-96B2-487F-B23C-4B59B8E8D210}" dt="2024-03-22T10:57:35.992" v="1"/>
          <ac:spMkLst>
            <pc:docMk/>
            <pc:sldMk cId="261058636" sldId="257"/>
            <ac:spMk id="101" creationId="{CC503B68-22FE-EDDE-5F92-07C1CD96C7D8}"/>
          </ac:spMkLst>
        </pc:spChg>
        <pc:spChg chg="mod">
          <ac:chgData name="SAYANJU Sirash" userId="95174435-9ca6-4c98-9edd-c363b73a0357" providerId="ADAL" clId="{C28B2266-96B2-487F-B23C-4B59B8E8D210}" dt="2024-03-22T10:57:35.992" v="1"/>
          <ac:spMkLst>
            <pc:docMk/>
            <pc:sldMk cId="261058636" sldId="257"/>
            <ac:spMk id="102" creationId="{16A26399-5BF4-5841-8BE1-524C85486E4D}"/>
          </ac:spMkLst>
        </pc:spChg>
        <pc:spChg chg="mod">
          <ac:chgData name="SAYANJU Sirash" userId="95174435-9ca6-4c98-9edd-c363b73a0357" providerId="ADAL" clId="{C28B2266-96B2-487F-B23C-4B59B8E8D210}" dt="2024-03-22T10:57:35.992" v="1"/>
          <ac:spMkLst>
            <pc:docMk/>
            <pc:sldMk cId="261058636" sldId="257"/>
            <ac:spMk id="103" creationId="{A4E07EA3-16AF-09F1-48ED-9C3BDF3740EB}"/>
          </ac:spMkLst>
        </pc:spChg>
        <pc:spChg chg="mod">
          <ac:chgData name="SAYANJU Sirash" userId="95174435-9ca6-4c98-9edd-c363b73a0357" providerId="ADAL" clId="{C28B2266-96B2-487F-B23C-4B59B8E8D210}" dt="2024-03-22T10:57:35.992" v="1"/>
          <ac:spMkLst>
            <pc:docMk/>
            <pc:sldMk cId="261058636" sldId="257"/>
            <ac:spMk id="104" creationId="{2C5BD31B-48CF-3AC6-56C5-196BE2987880}"/>
          </ac:spMkLst>
        </pc:spChg>
        <pc:spChg chg="mod">
          <ac:chgData name="SAYANJU Sirash" userId="95174435-9ca6-4c98-9edd-c363b73a0357" providerId="ADAL" clId="{C28B2266-96B2-487F-B23C-4B59B8E8D210}" dt="2024-03-22T10:57:35.992" v="1"/>
          <ac:spMkLst>
            <pc:docMk/>
            <pc:sldMk cId="261058636" sldId="257"/>
            <ac:spMk id="105" creationId="{A003DC1A-56D1-8BA5-ED3C-8FBE38700FEF}"/>
          </ac:spMkLst>
        </pc:spChg>
        <pc:spChg chg="mod">
          <ac:chgData name="SAYANJU Sirash" userId="95174435-9ca6-4c98-9edd-c363b73a0357" providerId="ADAL" clId="{C28B2266-96B2-487F-B23C-4B59B8E8D210}" dt="2024-03-22T10:57:35.992" v="1"/>
          <ac:spMkLst>
            <pc:docMk/>
            <pc:sldMk cId="261058636" sldId="257"/>
            <ac:spMk id="106" creationId="{50A988A1-E233-463B-33A3-23BE39208330}"/>
          </ac:spMkLst>
        </pc:spChg>
        <pc:spChg chg="mod">
          <ac:chgData name="SAYANJU Sirash" userId="95174435-9ca6-4c98-9edd-c363b73a0357" providerId="ADAL" clId="{C28B2266-96B2-487F-B23C-4B59B8E8D210}" dt="2024-03-22T10:57:35.992" v="1"/>
          <ac:spMkLst>
            <pc:docMk/>
            <pc:sldMk cId="261058636" sldId="257"/>
            <ac:spMk id="107" creationId="{5DACCD36-684B-EEB5-B1C8-D3948DEF3F63}"/>
          </ac:spMkLst>
        </pc:spChg>
        <pc:spChg chg="mod">
          <ac:chgData name="SAYANJU Sirash" userId="95174435-9ca6-4c98-9edd-c363b73a0357" providerId="ADAL" clId="{C28B2266-96B2-487F-B23C-4B59B8E8D210}" dt="2024-03-22T10:57:35.992" v="1"/>
          <ac:spMkLst>
            <pc:docMk/>
            <pc:sldMk cId="261058636" sldId="257"/>
            <ac:spMk id="108" creationId="{7F29E1F7-3C71-3AF5-C4F3-7E3961489E05}"/>
          </ac:spMkLst>
        </pc:spChg>
        <pc:spChg chg="mod">
          <ac:chgData name="SAYANJU Sirash" userId="95174435-9ca6-4c98-9edd-c363b73a0357" providerId="ADAL" clId="{C28B2266-96B2-487F-B23C-4B59B8E8D210}" dt="2024-03-22T10:57:35.992" v="1"/>
          <ac:spMkLst>
            <pc:docMk/>
            <pc:sldMk cId="261058636" sldId="257"/>
            <ac:spMk id="109" creationId="{8BCD8E52-83C1-2FC8-0F6B-4F9C2B1FC860}"/>
          </ac:spMkLst>
        </pc:spChg>
        <pc:spChg chg="mod">
          <ac:chgData name="SAYANJU Sirash" userId="95174435-9ca6-4c98-9edd-c363b73a0357" providerId="ADAL" clId="{C28B2266-96B2-487F-B23C-4B59B8E8D210}" dt="2024-03-22T10:57:35.992" v="1"/>
          <ac:spMkLst>
            <pc:docMk/>
            <pc:sldMk cId="261058636" sldId="257"/>
            <ac:spMk id="110" creationId="{FEEED34E-6336-89BE-98C2-51F6A68DC965}"/>
          </ac:spMkLst>
        </pc:spChg>
        <pc:spChg chg="mod">
          <ac:chgData name="SAYANJU Sirash" userId="95174435-9ca6-4c98-9edd-c363b73a0357" providerId="ADAL" clId="{C28B2266-96B2-487F-B23C-4B59B8E8D210}" dt="2024-03-22T10:57:35.992" v="1"/>
          <ac:spMkLst>
            <pc:docMk/>
            <pc:sldMk cId="261058636" sldId="257"/>
            <ac:spMk id="111" creationId="{B73115B6-0CB8-292A-F776-60645CEE31F9}"/>
          </ac:spMkLst>
        </pc:spChg>
        <pc:spChg chg="mod">
          <ac:chgData name="SAYANJU Sirash" userId="95174435-9ca6-4c98-9edd-c363b73a0357" providerId="ADAL" clId="{C28B2266-96B2-487F-B23C-4B59B8E8D210}" dt="2024-03-22T10:57:35.992" v="1"/>
          <ac:spMkLst>
            <pc:docMk/>
            <pc:sldMk cId="261058636" sldId="257"/>
            <ac:spMk id="112" creationId="{E0061823-5C8F-C183-5021-A8350823B64C}"/>
          </ac:spMkLst>
        </pc:spChg>
        <pc:spChg chg="mod">
          <ac:chgData name="SAYANJU Sirash" userId="95174435-9ca6-4c98-9edd-c363b73a0357" providerId="ADAL" clId="{C28B2266-96B2-487F-B23C-4B59B8E8D210}" dt="2024-03-22T10:57:35.992" v="1"/>
          <ac:spMkLst>
            <pc:docMk/>
            <pc:sldMk cId="261058636" sldId="257"/>
            <ac:spMk id="113" creationId="{7BB02581-B03E-E7B7-A1ED-530D87174682}"/>
          </ac:spMkLst>
        </pc:spChg>
        <pc:spChg chg="mod">
          <ac:chgData name="SAYANJU Sirash" userId="95174435-9ca6-4c98-9edd-c363b73a0357" providerId="ADAL" clId="{C28B2266-96B2-487F-B23C-4B59B8E8D210}" dt="2024-03-22T10:57:35.992" v="1"/>
          <ac:spMkLst>
            <pc:docMk/>
            <pc:sldMk cId="261058636" sldId="257"/>
            <ac:spMk id="115" creationId="{4531F326-7B92-6A04-B078-FB559C5C8D85}"/>
          </ac:spMkLst>
        </pc:spChg>
        <pc:spChg chg="mod">
          <ac:chgData name="SAYANJU Sirash" userId="95174435-9ca6-4c98-9edd-c363b73a0357" providerId="ADAL" clId="{C28B2266-96B2-487F-B23C-4B59B8E8D210}" dt="2024-03-22T10:57:35.992" v="1"/>
          <ac:spMkLst>
            <pc:docMk/>
            <pc:sldMk cId="261058636" sldId="257"/>
            <ac:spMk id="116" creationId="{8E7B76D0-59FB-092C-A948-24A8D235496C}"/>
          </ac:spMkLst>
        </pc:spChg>
        <pc:spChg chg="mod">
          <ac:chgData name="SAYANJU Sirash" userId="95174435-9ca6-4c98-9edd-c363b73a0357" providerId="ADAL" clId="{C28B2266-96B2-487F-B23C-4B59B8E8D210}" dt="2024-03-22T10:57:35.992" v="1"/>
          <ac:spMkLst>
            <pc:docMk/>
            <pc:sldMk cId="261058636" sldId="257"/>
            <ac:spMk id="119" creationId="{C3341ED2-FB72-D593-3A42-056F445C904F}"/>
          </ac:spMkLst>
        </pc:spChg>
        <pc:spChg chg="mod">
          <ac:chgData name="SAYANJU Sirash" userId="95174435-9ca6-4c98-9edd-c363b73a0357" providerId="ADAL" clId="{C28B2266-96B2-487F-B23C-4B59B8E8D210}" dt="2024-03-22T10:57:35.992" v="1"/>
          <ac:spMkLst>
            <pc:docMk/>
            <pc:sldMk cId="261058636" sldId="257"/>
            <ac:spMk id="120" creationId="{E8644C2E-37FB-1BBE-158B-180D1D0C8721}"/>
          </ac:spMkLst>
        </pc:spChg>
        <pc:spChg chg="mod">
          <ac:chgData name="SAYANJU Sirash" userId="95174435-9ca6-4c98-9edd-c363b73a0357" providerId="ADAL" clId="{C28B2266-96B2-487F-B23C-4B59B8E8D210}" dt="2024-03-22T10:57:35.992" v="1"/>
          <ac:spMkLst>
            <pc:docMk/>
            <pc:sldMk cId="261058636" sldId="257"/>
            <ac:spMk id="124" creationId="{18D4A130-3D93-5D15-18F0-D094D8CBD295}"/>
          </ac:spMkLst>
        </pc:spChg>
        <pc:spChg chg="mod">
          <ac:chgData name="SAYANJU Sirash" userId="95174435-9ca6-4c98-9edd-c363b73a0357" providerId="ADAL" clId="{C28B2266-96B2-487F-B23C-4B59B8E8D210}" dt="2024-03-22T10:57:35.992" v="1"/>
          <ac:spMkLst>
            <pc:docMk/>
            <pc:sldMk cId="261058636" sldId="257"/>
            <ac:spMk id="126" creationId="{33A14FB6-5473-ED40-86A2-93DFB08A1A28}"/>
          </ac:spMkLst>
        </pc:spChg>
        <pc:spChg chg="mod">
          <ac:chgData name="SAYANJU Sirash" userId="95174435-9ca6-4c98-9edd-c363b73a0357" providerId="ADAL" clId="{C28B2266-96B2-487F-B23C-4B59B8E8D210}" dt="2024-03-22T10:57:35.992" v="1"/>
          <ac:spMkLst>
            <pc:docMk/>
            <pc:sldMk cId="261058636" sldId="257"/>
            <ac:spMk id="127" creationId="{DB4F74EE-0446-3D6F-637E-008CC1CD916A}"/>
          </ac:spMkLst>
        </pc:spChg>
        <pc:spChg chg="mod">
          <ac:chgData name="SAYANJU Sirash" userId="95174435-9ca6-4c98-9edd-c363b73a0357" providerId="ADAL" clId="{C28B2266-96B2-487F-B23C-4B59B8E8D210}" dt="2024-03-22T10:57:35.992" v="1"/>
          <ac:spMkLst>
            <pc:docMk/>
            <pc:sldMk cId="261058636" sldId="257"/>
            <ac:spMk id="134" creationId="{ACFE119D-90CF-A0B2-8193-2C43FEFD0FF1}"/>
          </ac:spMkLst>
        </pc:spChg>
        <pc:spChg chg="mod">
          <ac:chgData name="SAYANJU Sirash" userId="95174435-9ca6-4c98-9edd-c363b73a0357" providerId="ADAL" clId="{C28B2266-96B2-487F-B23C-4B59B8E8D210}" dt="2024-03-22T10:57:35.992" v="1"/>
          <ac:spMkLst>
            <pc:docMk/>
            <pc:sldMk cId="261058636" sldId="257"/>
            <ac:spMk id="135" creationId="{70E073B0-98DF-4FA6-F527-97500C89308F}"/>
          </ac:spMkLst>
        </pc:spChg>
        <pc:spChg chg="mod">
          <ac:chgData name="SAYANJU Sirash" userId="95174435-9ca6-4c98-9edd-c363b73a0357" providerId="ADAL" clId="{C28B2266-96B2-487F-B23C-4B59B8E8D210}" dt="2024-03-22T10:57:35.992" v="1"/>
          <ac:spMkLst>
            <pc:docMk/>
            <pc:sldMk cId="261058636" sldId="257"/>
            <ac:spMk id="136" creationId="{D0F9385B-934D-915D-2713-E97C652CFD6F}"/>
          </ac:spMkLst>
        </pc:spChg>
        <pc:spChg chg="mod">
          <ac:chgData name="SAYANJU Sirash" userId="95174435-9ca6-4c98-9edd-c363b73a0357" providerId="ADAL" clId="{C28B2266-96B2-487F-B23C-4B59B8E8D210}" dt="2024-03-22T10:57:35.992" v="1"/>
          <ac:spMkLst>
            <pc:docMk/>
            <pc:sldMk cId="261058636" sldId="257"/>
            <ac:spMk id="140" creationId="{C78C397E-6545-74F4-A0EB-7959DECE1116}"/>
          </ac:spMkLst>
        </pc:spChg>
        <pc:spChg chg="mod">
          <ac:chgData name="SAYANJU Sirash" userId="95174435-9ca6-4c98-9edd-c363b73a0357" providerId="ADAL" clId="{C28B2266-96B2-487F-B23C-4B59B8E8D210}" dt="2024-03-22T10:57:35.992" v="1"/>
          <ac:spMkLst>
            <pc:docMk/>
            <pc:sldMk cId="261058636" sldId="257"/>
            <ac:spMk id="141" creationId="{EBEFAAD0-B645-A5BE-7792-96E875E42986}"/>
          </ac:spMkLst>
        </pc:spChg>
        <pc:spChg chg="mod">
          <ac:chgData name="SAYANJU Sirash" userId="95174435-9ca6-4c98-9edd-c363b73a0357" providerId="ADAL" clId="{C28B2266-96B2-487F-B23C-4B59B8E8D210}" dt="2024-03-22T10:57:35.992" v="1"/>
          <ac:spMkLst>
            <pc:docMk/>
            <pc:sldMk cId="261058636" sldId="257"/>
            <ac:spMk id="142" creationId="{BAD1D77F-7018-4E35-AE4F-D0E44766405E}"/>
          </ac:spMkLst>
        </pc:spChg>
        <pc:spChg chg="mod">
          <ac:chgData name="SAYANJU Sirash" userId="95174435-9ca6-4c98-9edd-c363b73a0357" providerId="ADAL" clId="{C28B2266-96B2-487F-B23C-4B59B8E8D210}" dt="2024-03-22T10:57:35.992" v="1"/>
          <ac:spMkLst>
            <pc:docMk/>
            <pc:sldMk cId="261058636" sldId="257"/>
            <ac:spMk id="145" creationId="{8AC9C1B9-4250-3EE6-1CB0-046935D999D9}"/>
          </ac:spMkLst>
        </pc:spChg>
        <pc:spChg chg="mod">
          <ac:chgData name="SAYANJU Sirash" userId="95174435-9ca6-4c98-9edd-c363b73a0357" providerId="ADAL" clId="{C28B2266-96B2-487F-B23C-4B59B8E8D210}" dt="2024-03-22T10:57:35.992" v="1"/>
          <ac:spMkLst>
            <pc:docMk/>
            <pc:sldMk cId="261058636" sldId="257"/>
            <ac:spMk id="146" creationId="{6E402877-5E57-62F5-73F8-2EA73BD73586}"/>
          </ac:spMkLst>
        </pc:spChg>
        <pc:spChg chg="mod">
          <ac:chgData name="SAYANJU Sirash" userId="95174435-9ca6-4c98-9edd-c363b73a0357" providerId="ADAL" clId="{C28B2266-96B2-487F-B23C-4B59B8E8D210}" dt="2024-03-22T10:57:35.992" v="1"/>
          <ac:spMkLst>
            <pc:docMk/>
            <pc:sldMk cId="261058636" sldId="257"/>
            <ac:spMk id="147" creationId="{1FED5C8A-49E4-4A61-701A-8C5D5DFE1AD1}"/>
          </ac:spMkLst>
        </pc:spChg>
        <pc:spChg chg="mod">
          <ac:chgData name="SAYANJU Sirash" userId="95174435-9ca6-4c98-9edd-c363b73a0357" providerId="ADAL" clId="{C28B2266-96B2-487F-B23C-4B59B8E8D210}" dt="2024-03-22T10:57:35.992" v="1"/>
          <ac:spMkLst>
            <pc:docMk/>
            <pc:sldMk cId="261058636" sldId="257"/>
            <ac:spMk id="148" creationId="{97EAA2AE-B5F8-D76B-34E0-32A9C4EE43ED}"/>
          </ac:spMkLst>
        </pc:spChg>
        <pc:spChg chg="mod">
          <ac:chgData name="SAYANJU Sirash" userId="95174435-9ca6-4c98-9edd-c363b73a0357" providerId="ADAL" clId="{C28B2266-96B2-487F-B23C-4B59B8E8D210}" dt="2024-03-22T10:57:35.992" v="1"/>
          <ac:spMkLst>
            <pc:docMk/>
            <pc:sldMk cId="261058636" sldId="257"/>
            <ac:spMk id="149" creationId="{1F3480F0-33C7-6006-E54D-F1E80675A2F5}"/>
          </ac:spMkLst>
        </pc:spChg>
        <pc:spChg chg="mod">
          <ac:chgData name="SAYANJU Sirash" userId="95174435-9ca6-4c98-9edd-c363b73a0357" providerId="ADAL" clId="{C28B2266-96B2-487F-B23C-4B59B8E8D210}" dt="2024-03-22T10:57:35.992" v="1"/>
          <ac:spMkLst>
            <pc:docMk/>
            <pc:sldMk cId="261058636" sldId="257"/>
            <ac:spMk id="150" creationId="{20371874-5641-E861-3739-A184D105A7F8}"/>
          </ac:spMkLst>
        </pc:spChg>
        <pc:spChg chg="mod">
          <ac:chgData name="SAYANJU Sirash" userId="95174435-9ca6-4c98-9edd-c363b73a0357" providerId="ADAL" clId="{C28B2266-96B2-487F-B23C-4B59B8E8D210}" dt="2024-03-22T10:57:35.992" v="1"/>
          <ac:spMkLst>
            <pc:docMk/>
            <pc:sldMk cId="261058636" sldId="257"/>
            <ac:spMk id="151" creationId="{AFE5EE2D-FB4C-F7DC-EF8B-BBBD420EB7B2}"/>
          </ac:spMkLst>
        </pc:spChg>
        <pc:spChg chg="mod">
          <ac:chgData name="SAYANJU Sirash" userId="95174435-9ca6-4c98-9edd-c363b73a0357" providerId="ADAL" clId="{C28B2266-96B2-487F-B23C-4B59B8E8D210}" dt="2024-03-22T10:57:35.992" v="1"/>
          <ac:spMkLst>
            <pc:docMk/>
            <pc:sldMk cId="261058636" sldId="257"/>
            <ac:spMk id="152" creationId="{6B566D65-A94D-6443-3814-D079F7A8F4B4}"/>
          </ac:spMkLst>
        </pc:spChg>
        <pc:spChg chg="mod">
          <ac:chgData name="SAYANJU Sirash" userId="95174435-9ca6-4c98-9edd-c363b73a0357" providerId="ADAL" clId="{C28B2266-96B2-487F-B23C-4B59B8E8D210}" dt="2024-03-22T10:57:35.992" v="1"/>
          <ac:spMkLst>
            <pc:docMk/>
            <pc:sldMk cId="261058636" sldId="257"/>
            <ac:spMk id="153" creationId="{A0269A30-9BA9-E8C0-FE98-50DD2B98C0FF}"/>
          </ac:spMkLst>
        </pc:spChg>
        <pc:spChg chg="mod">
          <ac:chgData name="SAYANJU Sirash" userId="95174435-9ca6-4c98-9edd-c363b73a0357" providerId="ADAL" clId="{C28B2266-96B2-487F-B23C-4B59B8E8D210}" dt="2024-03-22T10:57:35.992" v="1"/>
          <ac:spMkLst>
            <pc:docMk/>
            <pc:sldMk cId="261058636" sldId="257"/>
            <ac:spMk id="157" creationId="{664F1747-DF4B-B1F5-30DC-ADD6BFA974B6}"/>
          </ac:spMkLst>
        </pc:spChg>
        <pc:spChg chg="mod">
          <ac:chgData name="SAYANJU Sirash" userId="95174435-9ca6-4c98-9edd-c363b73a0357" providerId="ADAL" clId="{C28B2266-96B2-487F-B23C-4B59B8E8D210}" dt="2024-03-22T10:57:35.992" v="1"/>
          <ac:spMkLst>
            <pc:docMk/>
            <pc:sldMk cId="261058636" sldId="257"/>
            <ac:spMk id="158" creationId="{243DB29A-D5F6-16DF-23C1-EA34D849D857}"/>
          </ac:spMkLst>
        </pc:spChg>
        <pc:spChg chg="mod">
          <ac:chgData name="SAYANJU Sirash" userId="95174435-9ca6-4c98-9edd-c363b73a0357" providerId="ADAL" clId="{C28B2266-96B2-487F-B23C-4B59B8E8D210}" dt="2024-03-22T10:57:35.992" v="1"/>
          <ac:spMkLst>
            <pc:docMk/>
            <pc:sldMk cId="261058636" sldId="257"/>
            <ac:spMk id="161" creationId="{703266A6-4F66-79B0-498C-DA8E3508EFE9}"/>
          </ac:spMkLst>
        </pc:spChg>
        <pc:spChg chg="mod">
          <ac:chgData name="SAYANJU Sirash" userId="95174435-9ca6-4c98-9edd-c363b73a0357" providerId="ADAL" clId="{C28B2266-96B2-487F-B23C-4B59B8E8D210}" dt="2024-03-22T10:57:35.992" v="1"/>
          <ac:spMkLst>
            <pc:docMk/>
            <pc:sldMk cId="261058636" sldId="257"/>
            <ac:spMk id="162" creationId="{F47F76EC-4621-D8AA-8150-08890B1BFF88}"/>
          </ac:spMkLst>
        </pc:spChg>
        <pc:spChg chg="mod">
          <ac:chgData name="SAYANJU Sirash" userId="95174435-9ca6-4c98-9edd-c363b73a0357" providerId="ADAL" clId="{C28B2266-96B2-487F-B23C-4B59B8E8D210}" dt="2024-03-22T10:57:35.992" v="1"/>
          <ac:spMkLst>
            <pc:docMk/>
            <pc:sldMk cId="261058636" sldId="257"/>
            <ac:spMk id="163" creationId="{2E7432A1-6194-F690-9F7C-122BB9700829}"/>
          </ac:spMkLst>
        </pc:spChg>
        <pc:spChg chg="mod">
          <ac:chgData name="SAYANJU Sirash" userId="95174435-9ca6-4c98-9edd-c363b73a0357" providerId="ADAL" clId="{C28B2266-96B2-487F-B23C-4B59B8E8D210}" dt="2024-03-22T10:57:35.992" v="1"/>
          <ac:spMkLst>
            <pc:docMk/>
            <pc:sldMk cId="261058636" sldId="257"/>
            <ac:spMk id="166" creationId="{608719E9-371E-FF0E-F0A3-6D69501AC260}"/>
          </ac:spMkLst>
        </pc:spChg>
        <pc:spChg chg="mod">
          <ac:chgData name="SAYANJU Sirash" userId="95174435-9ca6-4c98-9edd-c363b73a0357" providerId="ADAL" clId="{C28B2266-96B2-487F-B23C-4B59B8E8D210}" dt="2024-03-22T10:57:35.992" v="1"/>
          <ac:spMkLst>
            <pc:docMk/>
            <pc:sldMk cId="261058636" sldId="257"/>
            <ac:spMk id="167" creationId="{C0D35032-A4F1-D420-1506-13F41FDF048F}"/>
          </ac:spMkLst>
        </pc:spChg>
        <pc:spChg chg="mod">
          <ac:chgData name="SAYANJU Sirash" userId="95174435-9ca6-4c98-9edd-c363b73a0357" providerId="ADAL" clId="{C28B2266-96B2-487F-B23C-4B59B8E8D210}" dt="2024-03-22T10:57:35.992" v="1"/>
          <ac:spMkLst>
            <pc:docMk/>
            <pc:sldMk cId="261058636" sldId="257"/>
            <ac:spMk id="175" creationId="{B248F806-56B4-8410-0BEF-7EAD71136222}"/>
          </ac:spMkLst>
        </pc:spChg>
        <pc:spChg chg="mod">
          <ac:chgData name="SAYANJU Sirash" userId="95174435-9ca6-4c98-9edd-c363b73a0357" providerId="ADAL" clId="{C28B2266-96B2-487F-B23C-4B59B8E8D210}" dt="2024-03-22T10:57:35.992" v="1"/>
          <ac:spMkLst>
            <pc:docMk/>
            <pc:sldMk cId="261058636" sldId="257"/>
            <ac:spMk id="176" creationId="{DC1A6AE3-1C38-8D3D-3BFF-9437E8E27D00}"/>
          </ac:spMkLst>
        </pc:spChg>
        <pc:spChg chg="mod">
          <ac:chgData name="SAYANJU Sirash" userId="95174435-9ca6-4c98-9edd-c363b73a0357" providerId="ADAL" clId="{C28B2266-96B2-487F-B23C-4B59B8E8D210}" dt="2024-03-22T10:57:35.992" v="1"/>
          <ac:spMkLst>
            <pc:docMk/>
            <pc:sldMk cId="261058636" sldId="257"/>
            <ac:spMk id="177" creationId="{80E96B78-41EC-74D4-9925-F5A32B796E14}"/>
          </ac:spMkLst>
        </pc:spChg>
        <pc:spChg chg="mod">
          <ac:chgData name="SAYANJU Sirash" userId="95174435-9ca6-4c98-9edd-c363b73a0357" providerId="ADAL" clId="{C28B2266-96B2-487F-B23C-4B59B8E8D210}" dt="2024-03-22T10:57:35.992" v="1"/>
          <ac:spMkLst>
            <pc:docMk/>
            <pc:sldMk cId="261058636" sldId="257"/>
            <ac:spMk id="178" creationId="{59BD10C5-B574-ABA9-0B42-12F0EAC03DCE}"/>
          </ac:spMkLst>
        </pc:spChg>
        <pc:spChg chg="mod">
          <ac:chgData name="SAYANJU Sirash" userId="95174435-9ca6-4c98-9edd-c363b73a0357" providerId="ADAL" clId="{C28B2266-96B2-487F-B23C-4B59B8E8D210}" dt="2024-03-22T10:57:35.992" v="1"/>
          <ac:spMkLst>
            <pc:docMk/>
            <pc:sldMk cId="261058636" sldId="257"/>
            <ac:spMk id="179" creationId="{EE7F04E9-72ED-1C8F-96B3-CC04F7177349}"/>
          </ac:spMkLst>
        </pc:spChg>
        <pc:spChg chg="mod">
          <ac:chgData name="SAYANJU Sirash" userId="95174435-9ca6-4c98-9edd-c363b73a0357" providerId="ADAL" clId="{C28B2266-96B2-487F-B23C-4B59B8E8D210}" dt="2024-03-22T10:57:35.992" v="1"/>
          <ac:spMkLst>
            <pc:docMk/>
            <pc:sldMk cId="261058636" sldId="257"/>
            <ac:spMk id="180" creationId="{61AC6E54-C491-7DAB-2901-084C98AC7936}"/>
          </ac:spMkLst>
        </pc:spChg>
        <pc:spChg chg="mod">
          <ac:chgData name="SAYANJU Sirash" userId="95174435-9ca6-4c98-9edd-c363b73a0357" providerId="ADAL" clId="{C28B2266-96B2-487F-B23C-4B59B8E8D210}" dt="2024-03-22T10:57:35.992" v="1"/>
          <ac:spMkLst>
            <pc:docMk/>
            <pc:sldMk cId="261058636" sldId="257"/>
            <ac:spMk id="182" creationId="{CB209780-D548-5DD8-63B4-698C7DFB1871}"/>
          </ac:spMkLst>
        </pc:spChg>
        <pc:spChg chg="mod">
          <ac:chgData name="SAYANJU Sirash" userId="95174435-9ca6-4c98-9edd-c363b73a0357" providerId="ADAL" clId="{C28B2266-96B2-487F-B23C-4B59B8E8D210}" dt="2024-03-22T10:57:35.992" v="1"/>
          <ac:spMkLst>
            <pc:docMk/>
            <pc:sldMk cId="261058636" sldId="257"/>
            <ac:spMk id="184" creationId="{189232C0-AE00-83B0-9AE6-F91C6F8A0839}"/>
          </ac:spMkLst>
        </pc:spChg>
        <pc:spChg chg="mod">
          <ac:chgData name="SAYANJU Sirash" userId="95174435-9ca6-4c98-9edd-c363b73a0357" providerId="ADAL" clId="{C28B2266-96B2-487F-B23C-4B59B8E8D210}" dt="2024-03-22T10:57:35.992" v="1"/>
          <ac:spMkLst>
            <pc:docMk/>
            <pc:sldMk cId="261058636" sldId="257"/>
            <ac:spMk id="185" creationId="{7A6E5423-E26E-E79D-6FCD-DA345936AED7}"/>
          </ac:spMkLst>
        </pc:spChg>
        <pc:spChg chg="mod">
          <ac:chgData name="SAYANJU Sirash" userId="95174435-9ca6-4c98-9edd-c363b73a0357" providerId="ADAL" clId="{C28B2266-96B2-487F-B23C-4B59B8E8D210}" dt="2024-03-22T10:57:35.992" v="1"/>
          <ac:spMkLst>
            <pc:docMk/>
            <pc:sldMk cId="261058636" sldId="257"/>
            <ac:spMk id="188" creationId="{8A5088E7-EE17-A790-3D27-A46FA9E4E30B}"/>
          </ac:spMkLst>
        </pc:spChg>
        <pc:spChg chg="mod">
          <ac:chgData name="SAYANJU Sirash" userId="95174435-9ca6-4c98-9edd-c363b73a0357" providerId="ADAL" clId="{C28B2266-96B2-487F-B23C-4B59B8E8D210}" dt="2024-03-22T10:57:35.992" v="1"/>
          <ac:spMkLst>
            <pc:docMk/>
            <pc:sldMk cId="261058636" sldId="257"/>
            <ac:spMk id="189" creationId="{F98E9081-9445-CDCF-4818-3F69C240643B}"/>
          </ac:spMkLst>
        </pc:spChg>
        <pc:spChg chg="mod">
          <ac:chgData name="SAYANJU Sirash" userId="95174435-9ca6-4c98-9edd-c363b73a0357" providerId="ADAL" clId="{C28B2266-96B2-487F-B23C-4B59B8E8D210}" dt="2024-03-22T10:57:35.992" v="1"/>
          <ac:spMkLst>
            <pc:docMk/>
            <pc:sldMk cId="261058636" sldId="257"/>
            <ac:spMk id="190" creationId="{7135D4F7-EEB9-06D8-F71A-E2FC3D8AE101}"/>
          </ac:spMkLst>
        </pc:spChg>
        <pc:spChg chg="mod">
          <ac:chgData name="SAYANJU Sirash" userId="95174435-9ca6-4c98-9edd-c363b73a0357" providerId="ADAL" clId="{C28B2266-96B2-487F-B23C-4B59B8E8D210}" dt="2024-03-22T10:57:35.992" v="1"/>
          <ac:spMkLst>
            <pc:docMk/>
            <pc:sldMk cId="261058636" sldId="257"/>
            <ac:spMk id="191" creationId="{DB8E6CE4-6A22-6927-3414-FF335CFEBB82}"/>
          </ac:spMkLst>
        </pc:spChg>
        <pc:spChg chg="mod">
          <ac:chgData name="SAYANJU Sirash" userId="95174435-9ca6-4c98-9edd-c363b73a0357" providerId="ADAL" clId="{C28B2266-96B2-487F-B23C-4B59B8E8D210}" dt="2024-03-22T10:57:35.992" v="1"/>
          <ac:spMkLst>
            <pc:docMk/>
            <pc:sldMk cId="261058636" sldId="257"/>
            <ac:spMk id="194" creationId="{47C9B262-380B-07FA-432A-9F04CB929E40}"/>
          </ac:spMkLst>
        </pc:spChg>
        <pc:spChg chg="mod">
          <ac:chgData name="SAYANJU Sirash" userId="95174435-9ca6-4c98-9edd-c363b73a0357" providerId="ADAL" clId="{C28B2266-96B2-487F-B23C-4B59B8E8D210}" dt="2024-03-22T10:57:35.992" v="1"/>
          <ac:spMkLst>
            <pc:docMk/>
            <pc:sldMk cId="261058636" sldId="257"/>
            <ac:spMk id="199" creationId="{4CE46700-56A6-5222-6B0C-2D265102F5CE}"/>
          </ac:spMkLst>
        </pc:spChg>
        <pc:spChg chg="mod">
          <ac:chgData name="SAYANJU Sirash" userId="95174435-9ca6-4c98-9edd-c363b73a0357" providerId="ADAL" clId="{C28B2266-96B2-487F-B23C-4B59B8E8D210}" dt="2024-03-22T10:57:35.992" v="1"/>
          <ac:spMkLst>
            <pc:docMk/>
            <pc:sldMk cId="261058636" sldId="257"/>
            <ac:spMk id="202" creationId="{2E283146-F5F4-03B4-966B-7A57473289B4}"/>
          </ac:spMkLst>
        </pc:spChg>
        <pc:spChg chg="mod">
          <ac:chgData name="SAYANJU Sirash" userId="95174435-9ca6-4c98-9edd-c363b73a0357" providerId="ADAL" clId="{C28B2266-96B2-487F-B23C-4B59B8E8D210}" dt="2024-03-22T10:57:35.992" v="1"/>
          <ac:spMkLst>
            <pc:docMk/>
            <pc:sldMk cId="261058636" sldId="257"/>
            <ac:spMk id="203" creationId="{3EE7109F-EDD6-3853-000B-AABF1CB84473}"/>
          </ac:spMkLst>
        </pc:spChg>
        <pc:spChg chg="mod">
          <ac:chgData name="SAYANJU Sirash" userId="95174435-9ca6-4c98-9edd-c363b73a0357" providerId="ADAL" clId="{C28B2266-96B2-487F-B23C-4B59B8E8D210}" dt="2024-03-22T10:57:35.992" v="1"/>
          <ac:spMkLst>
            <pc:docMk/>
            <pc:sldMk cId="261058636" sldId="257"/>
            <ac:spMk id="206" creationId="{44036FCB-8FC5-F642-DDC5-F28AB53316F0}"/>
          </ac:spMkLst>
        </pc:spChg>
        <pc:spChg chg="mod">
          <ac:chgData name="SAYANJU Sirash" userId="95174435-9ca6-4c98-9edd-c363b73a0357" providerId="ADAL" clId="{C28B2266-96B2-487F-B23C-4B59B8E8D210}" dt="2024-03-22T10:57:35.992" v="1"/>
          <ac:spMkLst>
            <pc:docMk/>
            <pc:sldMk cId="261058636" sldId="257"/>
            <ac:spMk id="209" creationId="{133362A0-0562-B026-5060-275F8004BA16}"/>
          </ac:spMkLst>
        </pc:spChg>
        <pc:spChg chg="mod">
          <ac:chgData name="SAYANJU Sirash" userId="95174435-9ca6-4c98-9edd-c363b73a0357" providerId="ADAL" clId="{C28B2266-96B2-487F-B23C-4B59B8E8D210}" dt="2024-03-22T10:57:35.992" v="1"/>
          <ac:spMkLst>
            <pc:docMk/>
            <pc:sldMk cId="261058636" sldId="257"/>
            <ac:spMk id="210" creationId="{052932F6-FE66-E631-69B4-E5575678D72B}"/>
          </ac:spMkLst>
        </pc:spChg>
        <pc:spChg chg="mod">
          <ac:chgData name="SAYANJU Sirash" userId="95174435-9ca6-4c98-9edd-c363b73a0357" providerId="ADAL" clId="{C28B2266-96B2-487F-B23C-4B59B8E8D210}" dt="2024-03-22T10:57:35.992" v="1"/>
          <ac:spMkLst>
            <pc:docMk/>
            <pc:sldMk cId="261058636" sldId="257"/>
            <ac:spMk id="213" creationId="{266C7389-ECE7-AE03-BCF3-1830B27086C6}"/>
          </ac:spMkLst>
        </pc:spChg>
        <pc:spChg chg="mod">
          <ac:chgData name="SAYANJU Sirash" userId="95174435-9ca6-4c98-9edd-c363b73a0357" providerId="ADAL" clId="{C28B2266-96B2-487F-B23C-4B59B8E8D210}" dt="2024-03-22T10:57:35.992" v="1"/>
          <ac:spMkLst>
            <pc:docMk/>
            <pc:sldMk cId="261058636" sldId="257"/>
            <ac:spMk id="215" creationId="{4C877644-CAB7-1E6C-1C4B-485E6D507CB2}"/>
          </ac:spMkLst>
        </pc:spChg>
        <pc:spChg chg="mod">
          <ac:chgData name="SAYANJU Sirash" userId="95174435-9ca6-4c98-9edd-c363b73a0357" providerId="ADAL" clId="{C28B2266-96B2-487F-B23C-4B59B8E8D210}" dt="2024-03-22T10:57:35.992" v="1"/>
          <ac:spMkLst>
            <pc:docMk/>
            <pc:sldMk cId="261058636" sldId="257"/>
            <ac:spMk id="216" creationId="{56FE0F57-C44A-F608-ED8C-5FE79E7CF3C5}"/>
          </ac:spMkLst>
        </pc:spChg>
        <pc:spChg chg="mod">
          <ac:chgData name="SAYANJU Sirash" userId="95174435-9ca6-4c98-9edd-c363b73a0357" providerId="ADAL" clId="{C28B2266-96B2-487F-B23C-4B59B8E8D210}" dt="2024-03-22T10:57:35.992" v="1"/>
          <ac:spMkLst>
            <pc:docMk/>
            <pc:sldMk cId="261058636" sldId="257"/>
            <ac:spMk id="218" creationId="{9EA62C91-07A7-D2C0-D841-C105C0D92A87}"/>
          </ac:spMkLst>
        </pc:spChg>
        <pc:spChg chg="mod">
          <ac:chgData name="SAYANJU Sirash" userId="95174435-9ca6-4c98-9edd-c363b73a0357" providerId="ADAL" clId="{C28B2266-96B2-487F-B23C-4B59B8E8D210}" dt="2024-03-22T10:57:35.992" v="1"/>
          <ac:spMkLst>
            <pc:docMk/>
            <pc:sldMk cId="261058636" sldId="257"/>
            <ac:spMk id="220" creationId="{7D81F844-AD4A-5D3F-2C2D-DD47F657247F}"/>
          </ac:spMkLst>
        </pc:spChg>
        <pc:spChg chg="mod">
          <ac:chgData name="SAYANJU Sirash" userId="95174435-9ca6-4c98-9edd-c363b73a0357" providerId="ADAL" clId="{C28B2266-96B2-487F-B23C-4B59B8E8D210}" dt="2024-03-22T10:57:35.992" v="1"/>
          <ac:spMkLst>
            <pc:docMk/>
            <pc:sldMk cId="261058636" sldId="257"/>
            <ac:spMk id="221" creationId="{5146205E-397E-4187-CE77-BC1ABDF62790}"/>
          </ac:spMkLst>
        </pc:spChg>
        <pc:spChg chg="mod">
          <ac:chgData name="SAYANJU Sirash" userId="95174435-9ca6-4c98-9edd-c363b73a0357" providerId="ADAL" clId="{C28B2266-96B2-487F-B23C-4B59B8E8D210}" dt="2024-03-22T10:57:35.992" v="1"/>
          <ac:spMkLst>
            <pc:docMk/>
            <pc:sldMk cId="261058636" sldId="257"/>
            <ac:spMk id="226" creationId="{B817E528-57C8-C0B5-966D-64190E32394B}"/>
          </ac:spMkLst>
        </pc:spChg>
        <pc:spChg chg="mod">
          <ac:chgData name="SAYANJU Sirash" userId="95174435-9ca6-4c98-9edd-c363b73a0357" providerId="ADAL" clId="{C28B2266-96B2-487F-B23C-4B59B8E8D210}" dt="2024-03-22T10:57:35.992" v="1"/>
          <ac:spMkLst>
            <pc:docMk/>
            <pc:sldMk cId="261058636" sldId="257"/>
            <ac:spMk id="227" creationId="{543F11B2-FF31-A9A7-EAF3-F7E036CD01C3}"/>
          </ac:spMkLst>
        </pc:spChg>
        <pc:spChg chg="mod">
          <ac:chgData name="SAYANJU Sirash" userId="95174435-9ca6-4c98-9edd-c363b73a0357" providerId="ADAL" clId="{C28B2266-96B2-487F-B23C-4B59B8E8D210}" dt="2024-03-22T10:57:35.992" v="1"/>
          <ac:spMkLst>
            <pc:docMk/>
            <pc:sldMk cId="261058636" sldId="257"/>
            <ac:spMk id="230" creationId="{F07091AF-1CE1-567F-E48A-9006FB0A9C40}"/>
          </ac:spMkLst>
        </pc:spChg>
        <pc:spChg chg="mod">
          <ac:chgData name="SAYANJU Sirash" userId="95174435-9ca6-4c98-9edd-c363b73a0357" providerId="ADAL" clId="{C28B2266-96B2-487F-B23C-4B59B8E8D210}" dt="2024-03-22T10:57:35.992" v="1"/>
          <ac:spMkLst>
            <pc:docMk/>
            <pc:sldMk cId="261058636" sldId="257"/>
            <ac:spMk id="233" creationId="{8BF25B33-E259-2105-634D-90E868F0B8C8}"/>
          </ac:spMkLst>
        </pc:spChg>
        <pc:spChg chg="mod">
          <ac:chgData name="SAYANJU Sirash" userId="95174435-9ca6-4c98-9edd-c363b73a0357" providerId="ADAL" clId="{C28B2266-96B2-487F-B23C-4B59B8E8D210}" dt="2024-03-22T10:57:35.992" v="1"/>
          <ac:spMkLst>
            <pc:docMk/>
            <pc:sldMk cId="261058636" sldId="257"/>
            <ac:spMk id="234" creationId="{D006E77A-0F5E-EC72-1A6C-2AA21D73BE93}"/>
          </ac:spMkLst>
        </pc:spChg>
        <pc:spChg chg="mod">
          <ac:chgData name="SAYANJU Sirash" userId="95174435-9ca6-4c98-9edd-c363b73a0357" providerId="ADAL" clId="{C28B2266-96B2-487F-B23C-4B59B8E8D210}" dt="2024-03-22T10:57:35.992" v="1"/>
          <ac:spMkLst>
            <pc:docMk/>
            <pc:sldMk cId="261058636" sldId="257"/>
            <ac:spMk id="238" creationId="{C15A87D7-1B0F-0FD3-3A36-EA2E31000181}"/>
          </ac:spMkLst>
        </pc:spChg>
        <pc:spChg chg="mod">
          <ac:chgData name="SAYANJU Sirash" userId="95174435-9ca6-4c98-9edd-c363b73a0357" providerId="ADAL" clId="{C28B2266-96B2-487F-B23C-4B59B8E8D210}" dt="2024-03-22T10:57:35.992" v="1"/>
          <ac:spMkLst>
            <pc:docMk/>
            <pc:sldMk cId="261058636" sldId="257"/>
            <ac:spMk id="241" creationId="{A166D4E9-FA6D-782D-1A86-BBACA93BA8BE}"/>
          </ac:spMkLst>
        </pc:spChg>
        <pc:spChg chg="mod">
          <ac:chgData name="SAYANJU Sirash" userId="95174435-9ca6-4c98-9edd-c363b73a0357" providerId="ADAL" clId="{C28B2266-96B2-487F-B23C-4B59B8E8D210}" dt="2024-03-22T10:57:35.992" v="1"/>
          <ac:spMkLst>
            <pc:docMk/>
            <pc:sldMk cId="261058636" sldId="257"/>
            <ac:spMk id="242" creationId="{9E603A66-1D6D-96E2-5A17-F6B33064AD8A}"/>
          </ac:spMkLst>
        </pc:spChg>
        <pc:spChg chg="mod">
          <ac:chgData name="SAYANJU Sirash" userId="95174435-9ca6-4c98-9edd-c363b73a0357" providerId="ADAL" clId="{C28B2266-96B2-487F-B23C-4B59B8E8D210}" dt="2024-03-22T10:57:35.992" v="1"/>
          <ac:spMkLst>
            <pc:docMk/>
            <pc:sldMk cId="261058636" sldId="257"/>
            <ac:spMk id="246" creationId="{A78AABDC-DF9B-4CBE-D273-C36F34AFEF46}"/>
          </ac:spMkLst>
        </pc:spChg>
        <pc:spChg chg="mod">
          <ac:chgData name="SAYANJU Sirash" userId="95174435-9ca6-4c98-9edd-c363b73a0357" providerId="ADAL" clId="{C28B2266-96B2-487F-B23C-4B59B8E8D210}" dt="2024-03-22T10:57:35.992" v="1"/>
          <ac:spMkLst>
            <pc:docMk/>
            <pc:sldMk cId="261058636" sldId="257"/>
            <ac:spMk id="249" creationId="{EAEBAC1F-4D84-C7B0-77E4-BE34CE57C467}"/>
          </ac:spMkLst>
        </pc:spChg>
        <pc:spChg chg="mod">
          <ac:chgData name="SAYANJU Sirash" userId="95174435-9ca6-4c98-9edd-c363b73a0357" providerId="ADAL" clId="{C28B2266-96B2-487F-B23C-4B59B8E8D210}" dt="2024-03-22T10:57:35.992" v="1"/>
          <ac:spMkLst>
            <pc:docMk/>
            <pc:sldMk cId="261058636" sldId="257"/>
            <ac:spMk id="250" creationId="{D9C34B98-4942-ABA3-3C82-06C97EB485DA}"/>
          </ac:spMkLst>
        </pc:spChg>
        <pc:spChg chg="mod">
          <ac:chgData name="SAYANJU Sirash" userId="95174435-9ca6-4c98-9edd-c363b73a0357" providerId="ADAL" clId="{C28B2266-96B2-487F-B23C-4B59B8E8D210}" dt="2024-03-22T10:57:35.992" v="1"/>
          <ac:spMkLst>
            <pc:docMk/>
            <pc:sldMk cId="261058636" sldId="257"/>
            <ac:spMk id="254" creationId="{D3D82243-3CD1-96B1-DAB0-37F05AF16ABF}"/>
          </ac:spMkLst>
        </pc:spChg>
        <pc:spChg chg="mod">
          <ac:chgData name="SAYANJU Sirash" userId="95174435-9ca6-4c98-9edd-c363b73a0357" providerId="ADAL" clId="{C28B2266-96B2-487F-B23C-4B59B8E8D210}" dt="2024-03-22T10:57:35.992" v="1"/>
          <ac:spMkLst>
            <pc:docMk/>
            <pc:sldMk cId="261058636" sldId="257"/>
            <ac:spMk id="257" creationId="{C8BEA5FA-C1F2-8299-2E10-B448863C8101}"/>
          </ac:spMkLst>
        </pc:spChg>
        <pc:spChg chg="mod">
          <ac:chgData name="SAYANJU Sirash" userId="95174435-9ca6-4c98-9edd-c363b73a0357" providerId="ADAL" clId="{C28B2266-96B2-487F-B23C-4B59B8E8D210}" dt="2024-03-22T10:57:35.992" v="1"/>
          <ac:spMkLst>
            <pc:docMk/>
            <pc:sldMk cId="261058636" sldId="257"/>
            <ac:spMk id="258" creationId="{2E770B6B-40B2-9451-3950-24190345B326}"/>
          </ac:spMkLst>
        </pc:spChg>
        <pc:spChg chg="mod">
          <ac:chgData name="SAYANJU Sirash" userId="95174435-9ca6-4c98-9edd-c363b73a0357" providerId="ADAL" clId="{C28B2266-96B2-487F-B23C-4B59B8E8D210}" dt="2024-03-22T10:57:35.992" v="1"/>
          <ac:spMkLst>
            <pc:docMk/>
            <pc:sldMk cId="261058636" sldId="257"/>
            <ac:spMk id="260" creationId="{A37CA9E3-D21D-AC06-FBDD-B38845A41E81}"/>
          </ac:spMkLst>
        </pc:spChg>
        <pc:spChg chg="mod">
          <ac:chgData name="SAYANJU Sirash" userId="95174435-9ca6-4c98-9edd-c363b73a0357" providerId="ADAL" clId="{C28B2266-96B2-487F-B23C-4B59B8E8D210}" dt="2024-03-22T10:57:35.992" v="1"/>
          <ac:spMkLst>
            <pc:docMk/>
            <pc:sldMk cId="261058636" sldId="257"/>
            <ac:spMk id="262" creationId="{3A78619C-19BD-524B-4EF3-DCF53EA5D3CC}"/>
          </ac:spMkLst>
        </pc:spChg>
        <pc:grpChg chg="add mod">
          <ac:chgData name="SAYANJU Sirash" userId="95174435-9ca6-4c98-9edd-c363b73a0357" providerId="ADAL" clId="{C28B2266-96B2-487F-B23C-4B59B8E8D210}" dt="2024-03-22T10:57:43.524" v="3" actId="14100"/>
          <ac:grpSpMkLst>
            <pc:docMk/>
            <pc:sldMk cId="261058636" sldId="257"/>
            <ac:grpSpMk id="2" creationId="{06CE5F7A-BD07-ECD3-C2C0-437813995241}"/>
          </ac:grpSpMkLst>
        </pc:grpChg>
        <pc:grpChg chg="mod">
          <ac:chgData name="SAYANJU Sirash" userId="95174435-9ca6-4c98-9edd-c363b73a0357" providerId="ADAL" clId="{C28B2266-96B2-487F-B23C-4B59B8E8D210}" dt="2024-03-22T10:57:35.992" v="1"/>
          <ac:grpSpMkLst>
            <pc:docMk/>
            <pc:sldMk cId="261058636" sldId="257"/>
            <ac:grpSpMk id="6" creationId="{F281D0F8-94E2-2244-3D4A-F342FD1EB7E9}"/>
          </ac:grpSpMkLst>
        </pc:grpChg>
        <pc:grpChg chg="mod">
          <ac:chgData name="SAYANJU Sirash" userId="95174435-9ca6-4c98-9edd-c363b73a0357" providerId="ADAL" clId="{C28B2266-96B2-487F-B23C-4B59B8E8D210}" dt="2024-03-22T10:57:35.992" v="1"/>
          <ac:grpSpMkLst>
            <pc:docMk/>
            <pc:sldMk cId="261058636" sldId="257"/>
            <ac:grpSpMk id="125" creationId="{6A00026A-A0B5-4B9C-9703-D4D66708A715}"/>
          </ac:grpSpMkLst>
        </pc:grpChg>
        <pc:grpChg chg="mod">
          <ac:chgData name="SAYANJU Sirash" userId="95174435-9ca6-4c98-9edd-c363b73a0357" providerId="ADAL" clId="{C28B2266-96B2-487F-B23C-4B59B8E8D210}" dt="2024-03-22T10:57:35.992" v="1"/>
          <ac:grpSpMkLst>
            <pc:docMk/>
            <pc:sldMk cId="261058636" sldId="257"/>
            <ac:grpSpMk id="132" creationId="{95AF3962-A55C-5094-441B-FDD50C9B5CD0}"/>
          </ac:grpSpMkLst>
        </pc:grpChg>
        <pc:grpChg chg="mod">
          <ac:chgData name="SAYANJU Sirash" userId="95174435-9ca6-4c98-9edd-c363b73a0357" providerId="ADAL" clId="{C28B2266-96B2-487F-B23C-4B59B8E8D210}" dt="2024-03-22T10:57:35.992" v="1"/>
          <ac:grpSpMkLst>
            <pc:docMk/>
            <pc:sldMk cId="261058636" sldId="257"/>
            <ac:grpSpMk id="181" creationId="{9518CBBE-C467-F824-B902-6C6B615BE7B7}"/>
          </ac:grpSpMkLst>
        </pc:grpChg>
        <pc:grpChg chg="mod">
          <ac:chgData name="SAYANJU Sirash" userId="95174435-9ca6-4c98-9edd-c363b73a0357" providerId="ADAL" clId="{C28B2266-96B2-487F-B23C-4B59B8E8D210}" dt="2024-03-22T10:57:35.992" v="1"/>
          <ac:grpSpMkLst>
            <pc:docMk/>
            <pc:sldMk cId="261058636" sldId="257"/>
            <ac:grpSpMk id="195" creationId="{A60480CC-AEB0-9888-CB55-3A72E7659A35}"/>
          </ac:grpSpMkLst>
        </pc:grpChg>
        <pc:grpChg chg="mod">
          <ac:chgData name="SAYANJU Sirash" userId="95174435-9ca6-4c98-9edd-c363b73a0357" providerId="ADAL" clId="{C28B2266-96B2-487F-B23C-4B59B8E8D210}" dt="2024-03-22T10:57:35.992" v="1"/>
          <ac:grpSpMkLst>
            <pc:docMk/>
            <pc:sldMk cId="261058636" sldId="257"/>
            <ac:grpSpMk id="196" creationId="{44435077-0FD2-3633-151B-6021EABECF32}"/>
          </ac:grpSpMkLst>
        </pc:grpChg>
        <pc:grpChg chg="mod">
          <ac:chgData name="SAYANJU Sirash" userId="95174435-9ca6-4c98-9edd-c363b73a0357" providerId="ADAL" clId="{C28B2266-96B2-487F-B23C-4B59B8E8D210}" dt="2024-03-22T10:57:35.992" v="1"/>
          <ac:grpSpMkLst>
            <pc:docMk/>
            <pc:sldMk cId="261058636" sldId="257"/>
            <ac:grpSpMk id="197" creationId="{DFD9242D-E474-D8E3-97DB-8FBF573DAC77}"/>
          </ac:grpSpMkLst>
        </pc:grpChg>
        <pc:grpChg chg="mod">
          <ac:chgData name="SAYANJU Sirash" userId="95174435-9ca6-4c98-9edd-c363b73a0357" providerId="ADAL" clId="{C28B2266-96B2-487F-B23C-4B59B8E8D210}" dt="2024-03-22T10:57:35.992" v="1"/>
          <ac:grpSpMkLst>
            <pc:docMk/>
            <pc:sldMk cId="261058636" sldId="257"/>
            <ac:grpSpMk id="229" creationId="{BBCE87F4-FC67-6DA8-D0B7-C9F2A4E877EF}"/>
          </ac:grpSpMkLst>
        </pc:grpChg>
        <pc:grpChg chg="mod">
          <ac:chgData name="SAYANJU Sirash" userId="95174435-9ca6-4c98-9edd-c363b73a0357" providerId="ADAL" clId="{C28B2266-96B2-487F-B23C-4B59B8E8D210}" dt="2024-03-22T10:57:35.992" v="1"/>
          <ac:grpSpMkLst>
            <pc:docMk/>
            <pc:sldMk cId="261058636" sldId="257"/>
            <ac:grpSpMk id="237" creationId="{DB27BC49-922E-AC06-9462-1F58417C7128}"/>
          </ac:grpSpMkLst>
        </pc:grpChg>
        <pc:grpChg chg="mod">
          <ac:chgData name="SAYANJU Sirash" userId="95174435-9ca6-4c98-9edd-c363b73a0357" providerId="ADAL" clId="{C28B2266-96B2-487F-B23C-4B59B8E8D210}" dt="2024-03-22T10:57:35.992" v="1"/>
          <ac:grpSpMkLst>
            <pc:docMk/>
            <pc:sldMk cId="261058636" sldId="257"/>
            <ac:grpSpMk id="245" creationId="{1E885C32-0A99-0BDB-8097-09EEA568691A}"/>
          </ac:grpSpMkLst>
        </pc:grpChg>
        <pc:grpChg chg="mod">
          <ac:chgData name="SAYANJU Sirash" userId="95174435-9ca6-4c98-9edd-c363b73a0357" providerId="ADAL" clId="{C28B2266-96B2-487F-B23C-4B59B8E8D210}" dt="2024-03-22T10:57:35.992" v="1"/>
          <ac:grpSpMkLst>
            <pc:docMk/>
            <pc:sldMk cId="261058636" sldId="257"/>
            <ac:grpSpMk id="253" creationId="{F5C384BE-4729-FD83-351C-2A9E79743597}"/>
          </ac:grpSpMkLst>
        </pc:grpChg>
        <pc:picChg chg="del">
          <ac:chgData name="SAYANJU Sirash" userId="95174435-9ca6-4c98-9edd-c363b73a0357" providerId="ADAL" clId="{C28B2266-96B2-487F-B23C-4B59B8E8D210}" dt="2024-03-22T10:57:34.049" v="0" actId="478"/>
          <ac:picMkLst>
            <pc:docMk/>
            <pc:sldMk cId="261058636" sldId="257"/>
            <ac:picMk id="7" creationId="{C4CAA772-1B0F-CDEF-AA48-85329918337F}"/>
          </ac:picMkLst>
        </pc:picChg>
        <pc:picChg chg="add mod">
          <ac:chgData name="SAYANJU Sirash" userId="95174435-9ca6-4c98-9edd-c363b73a0357" providerId="ADAL" clId="{C28B2266-96B2-487F-B23C-4B59B8E8D210}" dt="2024-03-22T10:57:49.199" v="6" actId="1076"/>
          <ac:picMkLst>
            <pc:docMk/>
            <pc:sldMk cId="261058636" sldId="257"/>
            <ac:picMk id="286" creationId="{CEA09FC6-7F83-1129-A001-C16F94C49F8C}"/>
          </ac:picMkLst>
        </pc:picChg>
        <pc:cxnChg chg="mod">
          <ac:chgData name="SAYANJU Sirash" userId="95174435-9ca6-4c98-9edd-c363b73a0357" providerId="ADAL" clId="{C28B2266-96B2-487F-B23C-4B59B8E8D210}" dt="2024-03-22T10:57:35.992" v="1"/>
          <ac:cxnSpMkLst>
            <pc:docMk/>
            <pc:sldMk cId="261058636" sldId="257"/>
            <ac:cxnSpMk id="10" creationId="{60C44A5E-6DFB-68AC-F899-900A099A1B96}"/>
          </ac:cxnSpMkLst>
        </pc:cxnChg>
        <pc:cxnChg chg="mod">
          <ac:chgData name="SAYANJU Sirash" userId="95174435-9ca6-4c98-9edd-c363b73a0357" providerId="ADAL" clId="{C28B2266-96B2-487F-B23C-4B59B8E8D210}" dt="2024-03-22T10:57:35.992" v="1"/>
          <ac:cxnSpMkLst>
            <pc:docMk/>
            <pc:sldMk cId="261058636" sldId="257"/>
            <ac:cxnSpMk id="11" creationId="{9359A45F-A07E-9245-B9DA-E6F94A35331E}"/>
          </ac:cxnSpMkLst>
        </pc:cxnChg>
        <pc:cxnChg chg="mod">
          <ac:chgData name="SAYANJU Sirash" userId="95174435-9ca6-4c98-9edd-c363b73a0357" providerId="ADAL" clId="{C28B2266-96B2-487F-B23C-4B59B8E8D210}" dt="2024-03-22T10:57:35.992" v="1"/>
          <ac:cxnSpMkLst>
            <pc:docMk/>
            <pc:sldMk cId="261058636" sldId="257"/>
            <ac:cxnSpMk id="14" creationId="{374E766F-DF17-9CED-7598-5C17FBEB49A1}"/>
          </ac:cxnSpMkLst>
        </pc:cxnChg>
        <pc:cxnChg chg="mod">
          <ac:chgData name="SAYANJU Sirash" userId="95174435-9ca6-4c98-9edd-c363b73a0357" providerId="ADAL" clId="{C28B2266-96B2-487F-B23C-4B59B8E8D210}" dt="2024-03-22T10:57:35.992" v="1"/>
          <ac:cxnSpMkLst>
            <pc:docMk/>
            <pc:sldMk cId="261058636" sldId="257"/>
            <ac:cxnSpMk id="28" creationId="{E6CE0099-8BF7-3851-1020-99797668737B}"/>
          </ac:cxnSpMkLst>
        </pc:cxnChg>
        <pc:cxnChg chg="mod">
          <ac:chgData name="SAYANJU Sirash" userId="95174435-9ca6-4c98-9edd-c363b73a0357" providerId="ADAL" clId="{C28B2266-96B2-487F-B23C-4B59B8E8D210}" dt="2024-03-22T10:57:35.992" v="1"/>
          <ac:cxnSpMkLst>
            <pc:docMk/>
            <pc:sldMk cId="261058636" sldId="257"/>
            <ac:cxnSpMk id="32" creationId="{88A3DDED-2634-7249-CFEB-B9551767C52B}"/>
          </ac:cxnSpMkLst>
        </pc:cxnChg>
        <pc:cxnChg chg="mod">
          <ac:chgData name="SAYANJU Sirash" userId="95174435-9ca6-4c98-9edd-c363b73a0357" providerId="ADAL" clId="{C28B2266-96B2-487F-B23C-4B59B8E8D210}" dt="2024-03-22T10:57:35.992" v="1"/>
          <ac:cxnSpMkLst>
            <pc:docMk/>
            <pc:sldMk cId="261058636" sldId="257"/>
            <ac:cxnSpMk id="34" creationId="{58C19652-EF4B-9E0B-C8D1-82F96C17C6E3}"/>
          </ac:cxnSpMkLst>
        </pc:cxnChg>
        <pc:cxnChg chg="mod">
          <ac:chgData name="SAYANJU Sirash" userId="95174435-9ca6-4c98-9edd-c363b73a0357" providerId="ADAL" clId="{C28B2266-96B2-487F-B23C-4B59B8E8D210}" dt="2024-03-22T10:57:35.992" v="1"/>
          <ac:cxnSpMkLst>
            <pc:docMk/>
            <pc:sldMk cId="261058636" sldId="257"/>
            <ac:cxnSpMk id="35" creationId="{BB61E293-DFA8-D957-AC82-EC5F752A6BF1}"/>
          </ac:cxnSpMkLst>
        </pc:cxnChg>
        <pc:cxnChg chg="mod">
          <ac:chgData name="SAYANJU Sirash" userId="95174435-9ca6-4c98-9edd-c363b73a0357" providerId="ADAL" clId="{C28B2266-96B2-487F-B23C-4B59B8E8D210}" dt="2024-03-22T10:57:35.992" v="1"/>
          <ac:cxnSpMkLst>
            <pc:docMk/>
            <pc:sldMk cId="261058636" sldId="257"/>
            <ac:cxnSpMk id="36" creationId="{FF736C2B-639A-4B57-9424-8D60BA5C4628}"/>
          </ac:cxnSpMkLst>
        </pc:cxnChg>
        <pc:cxnChg chg="mod">
          <ac:chgData name="SAYANJU Sirash" userId="95174435-9ca6-4c98-9edd-c363b73a0357" providerId="ADAL" clId="{C28B2266-96B2-487F-B23C-4B59B8E8D210}" dt="2024-03-22T10:57:35.992" v="1"/>
          <ac:cxnSpMkLst>
            <pc:docMk/>
            <pc:sldMk cId="261058636" sldId="257"/>
            <ac:cxnSpMk id="37" creationId="{99643395-B193-E123-2553-6CD7649B8122}"/>
          </ac:cxnSpMkLst>
        </pc:cxnChg>
        <pc:cxnChg chg="mod">
          <ac:chgData name="SAYANJU Sirash" userId="95174435-9ca6-4c98-9edd-c363b73a0357" providerId="ADAL" clId="{C28B2266-96B2-487F-B23C-4B59B8E8D210}" dt="2024-03-22T10:57:35.992" v="1"/>
          <ac:cxnSpMkLst>
            <pc:docMk/>
            <pc:sldMk cId="261058636" sldId="257"/>
            <ac:cxnSpMk id="42" creationId="{63ADD8F8-5E22-5AD5-0E6F-67922FA701B3}"/>
          </ac:cxnSpMkLst>
        </pc:cxnChg>
        <pc:cxnChg chg="mod">
          <ac:chgData name="SAYANJU Sirash" userId="95174435-9ca6-4c98-9edd-c363b73a0357" providerId="ADAL" clId="{C28B2266-96B2-487F-B23C-4B59B8E8D210}" dt="2024-03-22T10:57:35.992" v="1"/>
          <ac:cxnSpMkLst>
            <pc:docMk/>
            <pc:sldMk cId="261058636" sldId="257"/>
            <ac:cxnSpMk id="45" creationId="{DDABDF4E-7DD3-1C57-CAC1-95D34AC046BF}"/>
          </ac:cxnSpMkLst>
        </pc:cxnChg>
        <pc:cxnChg chg="mod">
          <ac:chgData name="SAYANJU Sirash" userId="95174435-9ca6-4c98-9edd-c363b73a0357" providerId="ADAL" clId="{C28B2266-96B2-487F-B23C-4B59B8E8D210}" dt="2024-03-22T10:57:35.992" v="1"/>
          <ac:cxnSpMkLst>
            <pc:docMk/>
            <pc:sldMk cId="261058636" sldId="257"/>
            <ac:cxnSpMk id="46" creationId="{ADF1B304-664F-446D-3154-1C768463D961}"/>
          </ac:cxnSpMkLst>
        </pc:cxnChg>
        <pc:cxnChg chg="mod">
          <ac:chgData name="SAYANJU Sirash" userId="95174435-9ca6-4c98-9edd-c363b73a0357" providerId="ADAL" clId="{C28B2266-96B2-487F-B23C-4B59B8E8D210}" dt="2024-03-22T10:57:35.992" v="1"/>
          <ac:cxnSpMkLst>
            <pc:docMk/>
            <pc:sldMk cId="261058636" sldId="257"/>
            <ac:cxnSpMk id="47" creationId="{951AE063-2F6A-5FED-75C3-E80EAECD7B55}"/>
          </ac:cxnSpMkLst>
        </pc:cxnChg>
        <pc:cxnChg chg="mod">
          <ac:chgData name="SAYANJU Sirash" userId="95174435-9ca6-4c98-9edd-c363b73a0357" providerId="ADAL" clId="{C28B2266-96B2-487F-B23C-4B59B8E8D210}" dt="2024-03-22T10:57:35.992" v="1"/>
          <ac:cxnSpMkLst>
            <pc:docMk/>
            <pc:sldMk cId="261058636" sldId="257"/>
            <ac:cxnSpMk id="50" creationId="{4193D707-094D-94F7-9EA2-CF693DC50515}"/>
          </ac:cxnSpMkLst>
        </pc:cxnChg>
        <pc:cxnChg chg="mod">
          <ac:chgData name="SAYANJU Sirash" userId="95174435-9ca6-4c98-9edd-c363b73a0357" providerId="ADAL" clId="{C28B2266-96B2-487F-B23C-4B59B8E8D210}" dt="2024-03-22T10:57:35.992" v="1"/>
          <ac:cxnSpMkLst>
            <pc:docMk/>
            <pc:sldMk cId="261058636" sldId="257"/>
            <ac:cxnSpMk id="51" creationId="{33F56986-EC5E-F296-DCBF-1CF4E055B2A5}"/>
          </ac:cxnSpMkLst>
        </pc:cxnChg>
        <pc:cxnChg chg="mod">
          <ac:chgData name="SAYANJU Sirash" userId="95174435-9ca6-4c98-9edd-c363b73a0357" providerId="ADAL" clId="{C28B2266-96B2-487F-B23C-4B59B8E8D210}" dt="2024-03-22T10:57:35.992" v="1"/>
          <ac:cxnSpMkLst>
            <pc:docMk/>
            <pc:sldMk cId="261058636" sldId="257"/>
            <ac:cxnSpMk id="54" creationId="{0F49F57F-D4F5-8B06-11EB-330259D30D39}"/>
          </ac:cxnSpMkLst>
        </pc:cxnChg>
        <pc:cxnChg chg="mod">
          <ac:chgData name="SAYANJU Sirash" userId="95174435-9ca6-4c98-9edd-c363b73a0357" providerId="ADAL" clId="{C28B2266-96B2-487F-B23C-4B59B8E8D210}" dt="2024-03-22T10:57:35.992" v="1"/>
          <ac:cxnSpMkLst>
            <pc:docMk/>
            <pc:sldMk cId="261058636" sldId="257"/>
            <ac:cxnSpMk id="57" creationId="{8781872A-5666-68B3-DB8C-BAB156A2880C}"/>
          </ac:cxnSpMkLst>
        </pc:cxnChg>
        <pc:cxnChg chg="mod">
          <ac:chgData name="SAYANJU Sirash" userId="95174435-9ca6-4c98-9edd-c363b73a0357" providerId="ADAL" clId="{C28B2266-96B2-487F-B23C-4B59B8E8D210}" dt="2024-03-22T10:57:35.992" v="1"/>
          <ac:cxnSpMkLst>
            <pc:docMk/>
            <pc:sldMk cId="261058636" sldId="257"/>
            <ac:cxnSpMk id="58" creationId="{29F16276-EF8B-1CDC-45B6-B35E01E48104}"/>
          </ac:cxnSpMkLst>
        </pc:cxnChg>
        <pc:cxnChg chg="mod">
          <ac:chgData name="SAYANJU Sirash" userId="95174435-9ca6-4c98-9edd-c363b73a0357" providerId="ADAL" clId="{C28B2266-96B2-487F-B23C-4B59B8E8D210}" dt="2024-03-22T10:57:35.992" v="1"/>
          <ac:cxnSpMkLst>
            <pc:docMk/>
            <pc:sldMk cId="261058636" sldId="257"/>
            <ac:cxnSpMk id="59" creationId="{920438B5-EA47-6859-9A20-6C34EF6646C6}"/>
          </ac:cxnSpMkLst>
        </pc:cxnChg>
        <pc:cxnChg chg="mod">
          <ac:chgData name="SAYANJU Sirash" userId="95174435-9ca6-4c98-9edd-c363b73a0357" providerId="ADAL" clId="{C28B2266-96B2-487F-B23C-4B59B8E8D210}" dt="2024-03-22T10:57:35.992" v="1"/>
          <ac:cxnSpMkLst>
            <pc:docMk/>
            <pc:sldMk cId="261058636" sldId="257"/>
            <ac:cxnSpMk id="60" creationId="{E21F98D8-3521-A5C0-606E-45ABF41DC59C}"/>
          </ac:cxnSpMkLst>
        </pc:cxnChg>
        <pc:cxnChg chg="mod">
          <ac:chgData name="SAYANJU Sirash" userId="95174435-9ca6-4c98-9edd-c363b73a0357" providerId="ADAL" clId="{C28B2266-96B2-487F-B23C-4B59B8E8D210}" dt="2024-03-22T10:57:35.992" v="1"/>
          <ac:cxnSpMkLst>
            <pc:docMk/>
            <pc:sldMk cId="261058636" sldId="257"/>
            <ac:cxnSpMk id="65" creationId="{95220800-8F5F-AF6E-6C2A-4337F6DDB42A}"/>
          </ac:cxnSpMkLst>
        </pc:cxnChg>
        <pc:cxnChg chg="mod">
          <ac:chgData name="SAYANJU Sirash" userId="95174435-9ca6-4c98-9edd-c363b73a0357" providerId="ADAL" clId="{C28B2266-96B2-487F-B23C-4B59B8E8D210}" dt="2024-03-22T10:57:35.992" v="1"/>
          <ac:cxnSpMkLst>
            <pc:docMk/>
            <pc:sldMk cId="261058636" sldId="257"/>
            <ac:cxnSpMk id="66" creationId="{E3FB6052-ED6D-BC8F-B33D-2E8F0C1CCC68}"/>
          </ac:cxnSpMkLst>
        </pc:cxnChg>
        <pc:cxnChg chg="mod">
          <ac:chgData name="SAYANJU Sirash" userId="95174435-9ca6-4c98-9edd-c363b73a0357" providerId="ADAL" clId="{C28B2266-96B2-487F-B23C-4B59B8E8D210}" dt="2024-03-22T10:57:35.992" v="1"/>
          <ac:cxnSpMkLst>
            <pc:docMk/>
            <pc:sldMk cId="261058636" sldId="257"/>
            <ac:cxnSpMk id="67" creationId="{F16F1BED-E253-6341-46D9-DCC0C23A5C4C}"/>
          </ac:cxnSpMkLst>
        </pc:cxnChg>
        <pc:cxnChg chg="mod">
          <ac:chgData name="SAYANJU Sirash" userId="95174435-9ca6-4c98-9edd-c363b73a0357" providerId="ADAL" clId="{C28B2266-96B2-487F-B23C-4B59B8E8D210}" dt="2024-03-22T10:57:35.992" v="1"/>
          <ac:cxnSpMkLst>
            <pc:docMk/>
            <pc:sldMk cId="261058636" sldId="257"/>
            <ac:cxnSpMk id="68" creationId="{04D49BD2-5497-FB53-97C8-CECBA9A82E85}"/>
          </ac:cxnSpMkLst>
        </pc:cxnChg>
        <pc:cxnChg chg="mod">
          <ac:chgData name="SAYANJU Sirash" userId="95174435-9ca6-4c98-9edd-c363b73a0357" providerId="ADAL" clId="{C28B2266-96B2-487F-B23C-4B59B8E8D210}" dt="2024-03-22T10:57:35.992" v="1"/>
          <ac:cxnSpMkLst>
            <pc:docMk/>
            <pc:sldMk cId="261058636" sldId="257"/>
            <ac:cxnSpMk id="69" creationId="{08DAA921-C8C8-2AF3-886A-7CDB808E7500}"/>
          </ac:cxnSpMkLst>
        </pc:cxnChg>
        <pc:cxnChg chg="mod">
          <ac:chgData name="SAYANJU Sirash" userId="95174435-9ca6-4c98-9edd-c363b73a0357" providerId="ADAL" clId="{C28B2266-96B2-487F-B23C-4B59B8E8D210}" dt="2024-03-22T10:57:35.992" v="1"/>
          <ac:cxnSpMkLst>
            <pc:docMk/>
            <pc:sldMk cId="261058636" sldId="257"/>
            <ac:cxnSpMk id="70" creationId="{61626BD3-ED13-0FCA-CBC0-BDEDDAC50C3F}"/>
          </ac:cxnSpMkLst>
        </pc:cxnChg>
        <pc:cxnChg chg="mod">
          <ac:chgData name="SAYANJU Sirash" userId="95174435-9ca6-4c98-9edd-c363b73a0357" providerId="ADAL" clId="{C28B2266-96B2-487F-B23C-4B59B8E8D210}" dt="2024-03-22T10:57:35.992" v="1"/>
          <ac:cxnSpMkLst>
            <pc:docMk/>
            <pc:sldMk cId="261058636" sldId="257"/>
            <ac:cxnSpMk id="71" creationId="{8264F449-4528-7F28-FDA2-FF53D3CB62C8}"/>
          </ac:cxnSpMkLst>
        </pc:cxnChg>
        <pc:cxnChg chg="mod">
          <ac:chgData name="SAYANJU Sirash" userId="95174435-9ca6-4c98-9edd-c363b73a0357" providerId="ADAL" clId="{C28B2266-96B2-487F-B23C-4B59B8E8D210}" dt="2024-03-22T10:57:35.992" v="1"/>
          <ac:cxnSpMkLst>
            <pc:docMk/>
            <pc:sldMk cId="261058636" sldId="257"/>
            <ac:cxnSpMk id="72" creationId="{698758CA-F538-95A9-B032-ED0B087B4831}"/>
          </ac:cxnSpMkLst>
        </pc:cxnChg>
        <pc:cxnChg chg="mod">
          <ac:chgData name="SAYANJU Sirash" userId="95174435-9ca6-4c98-9edd-c363b73a0357" providerId="ADAL" clId="{C28B2266-96B2-487F-B23C-4B59B8E8D210}" dt="2024-03-22T10:57:35.992" v="1"/>
          <ac:cxnSpMkLst>
            <pc:docMk/>
            <pc:sldMk cId="261058636" sldId="257"/>
            <ac:cxnSpMk id="73" creationId="{B5227E75-9992-500C-FF5C-80B7EFA2F515}"/>
          </ac:cxnSpMkLst>
        </pc:cxnChg>
        <pc:cxnChg chg="mod">
          <ac:chgData name="SAYANJU Sirash" userId="95174435-9ca6-4c98-9edd-c363b73a0357" providerId="ADAL" clId="{C28B2266-96B2-487F-B23C-4B59B8E8D210}" dt="2024-03-22T10:57:35.992" v="1"/>
          <ac:cxnSpMkLst>
            <pc:docMk/>
            <pc:sldMk cId="261058636" sldId="257"/>
            <ac:cxnSpMk id="78" creationId="{CACEDC4B-2983-B769-EBB2-6C14073E5801}"/>
          </ac:cxnSpMkLst>
        </pc:cxnChg>
        <pc:cxnChg chg="mod">
          <ac:chgData name="SAYANJU Sirash" userId="95174435-9ca6-4c98-9edd-c363b73a0357" providerId="ADAL" clId="{C28B2266-96B2-487F-B23C-4B59B8E8D210}" dt="2024-03-22T10:57:35.992" v="1"/>
          <ac:cxnSpMkLst>
            <pc:docMk/>
            <pc:sldMk cId="261058636" sldId="257"/>
            <ac:cxnSpMk id="79" creationId="{BA5454D6-0B9E-07BF-076C-08CE20D81843}"/>
          </ac:cxnSpMkLst>
        </pc:cxnChg>
        <pc:cxnChg chg="mod">
          <ac:chgData name="SAYANJU Sirash" userId="95174435-9ca6-4c98-9edd-c363b73a0357" providerId="ADAL" clId="{C28B2266-96B2-487F-B23C-4B59B8E8D210}" dt="2024-03-22T10:57:35.992" v="1"/>
          <ac:cxnSpMkLst>
            <pc:docMk/>
            <pc:sldMk cId="261058636" sldId="257"/>
            <ac:cxnSpMk id="91" creationId="{27A86BEB-57E5-D4B0-DB31-2D86D3DB5060}"/>
          </ac:cxnSpMkLst>
        </pc:cxnChg>
        <pc:cxnChg chg="mod">
          <ac:chgData name="SAYANJU Sirash" userId="95174435-9ca6-4c98-9edd-c363b73a0357" providerId="ADAL" clId="{C28B2266-96B2-487F-B23C-4B59B8E8D210}" dt="2024-03-22T10:57:35.992" v="1"/>
          <ac:cxnSpMkLst>
            <pc:docMk/>
            <pc:sldMk cId="261058636" sldId="257"/>
            <ac:cxnSpMk id="93" creationId="{B9C69071-7984-9C03-FA9E-DBA5DA937461}"/>
          </ac:cxnSpMkLst>
        </pc:cxnChg>
        <pc:cxnChg chg="mod">
          <ac:chgData name="SAYANJU Sirash" userId="95174435-9ca6-4c98-9edd-c363b73a0357" providerId="ADAL" clId="{C28B2266-96B2-487F-B23C-4B59B8E8D210}" dt="2024-03-22T10:57:35.992" v="1"/>
          <ac:cxnSpMkLst>
            <pc:docMk/>
            <pc:sldMk cId="261058636" sldId="257"/>
            <ac:cxnSpMk id="96" creationId="{63ABBCAE-2F36-540E-FA46-D8E4528513BA}"/>
          </ac:cxnSpMkLst>
        </pc:cxnChg>
        <pc:cxnChg chg="mod">
          <ac:chgData name="SAYANJU Sirash" userId="95174435-9ca6-4c98-9edd-c363b73a0357" providerId="ADAL" clId="{C28B2266-96B2-487F-B23C-4B59B8E8D210}" dt="2024-03-22T10:57:35.992" v="1"/>
          <ac:cxnSpMkLst>
            <pc:docMk/>
            <pc:sldMk cId="261058636" sldId="257"/>
            <ac:cxnSpMk id="98" creationId="{9CAB2F22-5431-5D58-DEAB-E4F7A2175413}"/>
          </ac:cxnSpMkLst>
        </pc:cxnChg>
        <pc:cxnChg chg="mod">
          <ac:chgData name="SAYANJU Sirash" userId="95174435-9ca6-4c98-9edd-c363b73a0357" providerId="ADAL" clId="{C28B2266-96B2-487F-B23C-4B59B8E8D210}" dt="2024-03-22T10:57:35.992" v="1"/>
          <ac:cxnSpMkLst>
            <pc:docMk/>
            <pc:sldMk cId="261058636" sldId="257"/>
            <ac:cxnSpMk id="114" creationId="{E0030BFB-6E70-453F-4C77-32F7A4AE2529}"/>
          </ac:cxnSpMkLst>
        </pc:cxnChg>
        <pc:cxnChg chg="mod">
          <ac:chgData name="SAYANJU Sirash" userId="95174435-9ca6-4c98-9edd-c363b73a0357" providerId="ADAL" clId="{C28B2266-96B2-487F-B23C-4B59B8E8D210}" dt="2024-03-22T10:57:35.992" v="1"/>
          <ac:cxnSpMkLst>
            <pc:docMk/>
            <pc:sldMk cId="261058636" sldId="257"/>
            <ac:cxnSpMk id="117" creationId="{2B0D0562-0A5A-44A5-F284-F30362A5801D}"/>
          </ac:cxnSpMkLst>
        </pc:cxnChg>
        <pc:cxnChg chg="mod">
          <ac:chgData name="SAYANJU Sirash" userId="95174435-9ca6-4c98-9edd-c363b73a0357" providerId="ADAL" clId="{C28B2266-96B2-487F-B23C-4B59B8E8D210}" dt="2024-03-22T10:57:35.992" v="1"/>
          <ac:cxnSpMkLst>
            <pc:docMk/>
            <pc:sldMk cId="261058636" sldId="257"/>
            <ac:cxnSpMk id="118" creationId="{E8F1BFE2-ACB2-A56C-1047-5D3A7ACF4B8C}"/>
          </ac:cxnSpMkLst>
        </pc:cxnChg>
        <pc:cxnChg chg="mod">
          <ac:chgData name="SAYANJU Sirash" userId="95174435-9ca6-4c98-9edd-c363b73a0357" providerId="ADAL" clId="{C28B2266-96B2-487F-B23C-4B59B8E8D210}" dt="2024-03-22T10:57:35.992" v="1"/>
          <ac:cxnSpMkLst>
            <pc:docMk/>
            <pc:sldMk cId="261058636" sldId="257"/>
            <ac:cxnSpMk id="121" creationId="{C08ADA19-2C7A-6A07-7B53-DC15CB1436BD}"/>
          </ac:cxnSpMkLst>
        </pc:cxnChg>
        <pc:cxnChg chg="mod">
          <ac:chgData name="SAYANJU Sirash" userId="95174435-9ca6-4c98-9edd-c363b73a0357" providerId="ADAL" clId="{C28B2266-96B2-487F-B23C-4B59B8E8D210}" dt="2024-03-22T10:57:35.992" v="1"/>
          <ac:cxnSpMkLst>
            <pc:docMk/>
            <pc:sldMk cId="261058636" sldId="257"/>
            <ac:cxnSpMk id="122" creationId="{01AF60C2-C6D0-78E9-EC3C-1B7E4446AC52}"/>
          </ac:cxnSpMkLst>
        </pc:cxnChg>
        <pc:cxnChg chg="mod">
          <ac:chgData name="SAYANJU Sirash" userId="95174435-9ca6-4c98-9edd-c363b73a0357" providerId="ADAL" clId="{C28B2266-96B2-487F-B23C-4B59B8E8D210}" dt="2024-03-22T10:57:35.992" v="1"/>
          <ac:cxnSpMkLst>
            <pc:docMk/>
            <pc:sldMk cId="261058636" sldId="257"/>
            <ac:cxnSpMk id="123" creationId="{3934A784-A8E2-8505-4B4A-CB9F7006B919}"/>
          </ac:cxnSpMkLst>
        </pc:cxnChg>
        <pc:cxnChg chg="mod">
          <ac:chgData name="SAYANJU Sirash" userId="95174435-9ca6-4c98-9edd-c363b73a0357" providerId="ADAL" clId="{C28B2266-96B2-487F-B23C-4B59B8E8D210}" dt="2024-03-22T10:57:35.992" v="1"/>
          <ac:cxnSpMkLst>
            <pc:docMk/>
            <pc:sldMk cId="261058636" sldId="257"/>
            <ac:cxnSpMk id="128" creationId="{00C55BB7-8A79-2BFB-3F03-29AC85E2C7EB}"/>
          </ac:cxnSpMkLst>
        </pc:cxnChg>
        <pc:cxnChg chg="mod">
          <ac:chgData name="SAYANJU Sirash" userId="95174435-9ca6-4c98-9edd-c363b73a0357" providerId="ADAL" clId="{C28B2266-96B2-487F-B23C-4B59B8E8D210}" dt="2024-03-22T10:57:35.992" v="1"/>
          <ac:cxnSpMkLst>
            <pc:docMk/>
            <pc:sldMk cId="261058636" sldId="257"/>
            <ac:cxnSpMk id="129" creationId="{DF17F534-C849-512E-F400-5C5B38BB589B}"/>
          </ac:cxnSpMkLst>
        </pc:cxnChg>
        <pc:cxnChg chg="mod">
          <ac:chgData name="SAYANJU Sirash" userId="95174435-9ca6-4c98-9edd-c363b73a0357" providerId="ADAL" clId="{C28B2266-96B2-487F-B23C-4B59B8E8D210}" dt="2024-03-22T10:57:35.992" v="1"/>
          <ac:cxnSpMkLst>
            <pc:docMk/>
            <pc:sldMk cId="261058636" sldId="257"/>
            <ac:cxnSpMk id="130" creationId="{DB15478C-C26E-61BE-9026-F6CC79E3B3B8}"/>
          </ac:cxnSpMkLst>
        </pc:cxnChg>
        <pc:cxnChg chg="mod">
          <ac:chgData name="SAYANJU Sirash" userId="95174435-9ca6-4c98-9edd-c363b73a0357" providerId="ADAL" clId="{C28B2266-96B2-487F-B23C-4B59B8E8D210}" dt="2024-03-22T10:57:35.992" v="1"/>
          <ac:cxnSpMkLst>
            <pc:docMk/>
            <pc:sldMk cId="261058636" sldId="257"/>
            <ac:cxnSpMk id="131" creationId="{EBD72857-4C66-D2AB-3BAD-D9809975FDBA}"/>
          </ac:cxnSpMkLst>
        </pc:cxnChg>
        <pc:cxnChg chg="mod">
          <ac:chgData name="SAYANJU Sirash" userId="95174435-9ca6-4c98-9edd-c363b73a0357" providerId="ADAL" clId="{C28B2266-96B2-487F-B23C-4B59B8E8D210}" dt="2024-03-22T10:57:35.992" v="1"/>
          <ac:cxnSpMkLst>
            <pc:docMk/>
            <pc:sldMk cId="261058636" sldId="257"/>
            <ac:cxnSpMk id="133" creationId="{82674160-B260-4024-4B0F-91096576060B}"/>
          </ac:cxnSpMkLst>
        </pc:cxnChg>
        <pc:cxnChg chg="mod">
          <ac:chgData name="SAYANJU Sirash" userId="95174435-9ca6-4c98-9edd-c363b73a0357" providerId="ADAL" clId="{C28B2266-96B2-487F-B23C-4B59B8E8D210}" dt="2024-03-22T10:57:35.992" v="1"/>
          <ac:cxnSpMkLst>
            <pc:docMk/>
            <pc:sldMk cId="261058636" sldId="257"/>
            <ac:cxnSpMk id="137" creationId="{11911B20-EE3C-DE39-9D1B-A475D7DB64F2}"/>
          </ac:cxnSpMkLst>
        </pc:cxnChg>
        <pc:cxnChg chg="mod">
          <ac:chgData name="SAYANJU Sirash" userId="95174435-9ca6-4c98-9edd-c363b73a0357" providerId="ADAL" clId="{C28B2266-96B2-487F-B23C-4B59B8E8D210}" dt="2024-03-22T10:57:35.992" v="1"/>
          <ac:cxnSpMkLst>
            <pc:docMk/>
            <pc:sldMk cId="261058636" sldId="257"/>
            <ac:cxnSpMk id="138" creationId="{7B050A65-74B6-D0CE-6F26-B25252AF935E}"/>
          </ac:cxnSpMkLst>
        </pc:cxnChg>
        <pc:cxnChg chg="mod">
          <ac:chgData name="SAYANJU Sirash" userId="95174435-9ca6-4c98-9edd-c363b73a0357" providerId="ADAL" clId="{C28B2266-96B2-487F-B23C-4B59B8E8D210}" dt="2024-03-22T10:57:35.992" v="1"/>
          <ac:cxnSpMkLst>
            <pc:docMk/>
            <pc:sldMk cId="261058636" sldId="257"/>
            <ac:cxnSpMk id="139" creationId="{8FDBBE9F-1454-BB38-102C-03B601E45AFF}"/>
          </ac:cxnSpMkLst>
        </pc:cxnChg>
        <pc:cxnChg chg="mod">
          <ac:chgData name="SAYANJU Sirash" userId="95174435-9ca6-4c98-9edd-c363b73a0357" providerId="ADAL" clId="{C28B2266-96B2-487F-B23C-4B59B8E8D210}" dt="2024-03-22T10:57:35.992" v="1"/>
          <ac:cxnSpMkLst>
            <pc:docMk/>
            <pc:sldMk cId="261058636" sldId="257"/>
            <ac:cxnSpMk id="143" creationId="{BC57C734-9DAA-BE64-B2B4-FE285459F8FA}"/>
          </ac:cxnSpMkLst>
        </pc:cxnChg>
        <pc:cxnChg chg="mod">
          <ac:chgData name="SAYANJU Sirash" userId="95174435-9ca6-4c98-9edd-c363b73a0357" providerId="ADAL" clId="{C28B2266-96B2-487F-B23C-4B59B8E8D210}" dt="2024-03-22T10:57:35.992" v="1"/>
          <ac:cxnSpMkLst>
            <pc:docMk/>
            <pc:sldMk cId="261058636" sldId="257"/>
            <ac:cxnSpMk id="144" creationId="{744B5566-3E56-D96A-7D8A-EF81455E378D}"/>
          </ac:cxnSpMkLst>
        </pc:cxnChg>
        <pc:cxnChg chg="mod">
          <ac:chgData name="SAYANJU Sirash" userId="95174435-9ca6-4c98-9edd-c363b73a0357" providerId="ADAL" clId="{C28B2266-96B2-487F-B23C-4B59B8E8D210}" dt="2024-03-22T10:57:35.992" v="1"/>
          <ac:cxnSpMkLst>
            <pc:docMk/>
            <pc:sldMk cId="261058636" sldId="257"/>
            <ac:cxnSpMk id="154" creationId="{1B806394-EB04-6478-8873-FB51312EC6E0}"/>
          </ac:cxnSpMkLst>
        </pc:cxnChg>
        <pc:cxnChg chg="mod">
          <ac:chgData name="SAYANJU Sirash" userId="95174435-9ca6-4c98-9edd-c363b73a0357" providerId="ADAL" clId="{C28B2266-96B2-487F-B23C-4B59B8E8D210}" dt="2024-03-22T10:57:35.992" v="1"/>
          <ac:cxnSpMkLst>
            <pc:docMk/>
            <pc:sldMk cId="261058636" sldId="257"/>
            <ac:cxnSpMk id="155" creationId="{A58A368D-99A4-25B7-4339-B81E5883587F}"/>
          </ac:cxnSpMkLst>
        </pc:cxnChg>
        <pc:cxnChg chg="mod">
          <ac:chgData name="SAYANJU Sirash" userId="95174435-9ca6-4c98-9edd-c363b73a0357" providerId="ADAL" clId="{C28B2266-96B2-487F-B23C-4B59B8E8D210}" dt="2024-03-22T10:57:35.992" v="1"/>
          <ac:cxnSpMkLst>
            <pc:docMk/>
            <pc:sldMk cId="261058636" sldId="257"/>
            <ac:cxnSpMk id="156" creationId="{D3801542-F2D4-0A46-C47A-611DEFB3EEB6}"/>
          </ac:cxnSpMkLst>
        </pc:cxnChg>
        <pc:cxnChg chg="mod">
          <ac:chgData name="SAYANJU Sirash" userId="95174435-9ca6-4c98-9edd-c363b73a0357" providerId="ADAL" clId="{C28B2266-96B2-487F-B23C-4B59B8E8D210}" dt="2024-03-22T10:57:35.992" v="1"/>
          <ac:cxnSpMkLst>
            <pc:docMk/>
            <pc:sldMk cId="261058636" sldId="257"/>
            <ac:cxnSpMk id="159" creationId="{21B02047-6575-3AEE-EBB5-E0666B144F94}"/>
          </ac:cxnSpMkLst>
        </pc:cxnChg>
        <pc:cxnChg chg="mod">
          <ac:chgData name="SAYANJU Sirash" userId="95174435-9ca6-4c98-9edd-c363b73a0357" providerId="ADAL" clId="{C28B2266-96B2-487F-B23C-4B59B8E8D210}" dt="2024-03-22T10:57:35.992" v="1"/>
          <ac:cxnSpMkLst>
            <pc:docMk/>
            <pc:sldMk cId="261058636" sldId="257"/>
            <ac:cxnSpMk id="160" creationId="{212B6CB2-7DDF-A130-EB51-1CA98398250D}"/>
          </ac:cxnSpMkLst>
        </pc:cxnChg>
        <pc:cxnChg chg="mod">
          <ac:chgData name="SAYANJU Sirash" userId="95174435-9ca6-4c98-9edd-c363b73a0357" providerId="ADAL" clId="{C28B2266-96B2-487F-B23C-4B59B8E8D210}" dt="2024-03-22T10:57:35.992" v="1"/>
          <ac:cxnSpMkLst>
            <pc:docMk/>
            <pc:sldMk cId="261058636" sldId="257"/>
            <ac:cxnSpMk id="164" creationId="{9B1DCFCE-F03B-D586-9E25-FF07A4BF96BF}"/>
          </ac:cxnSpMkLst>
        </pc:cxnChg>
        <pc:cxnChg chg="mod">
          <ac:chgData name="SAYANJU Sirash" userId="95174435-9ca6-4c98-9edd-c363b73a0357" providerId="ADAL" clId="{C28B2266-96B2-487F-B23C-4B59B8E8D210}" dt="2024-03-22T10:57:35.992" v="1"/>
          <ac:cxnSpMkLst>
            <pc:docMk/>
            <pc:sldMk cId="261058636" sldId="257"/>
            <ac:cxnSpMk id="165" creationId="{C3A811CE-F559-8549-BF4F-93685256FE8F}"/>
          </ac:cxnSpMkLst>
        </pc:cxnChg>
        <pc:cxnChg chg="mod">
          <ac:chgData name="SAYANJU Sirash" userId="95174435-9ca6-4c98-9edd-c363b73a0357" providerId="ADAL" clId="{C28B2266-96B2-487F-B23C-4B59B8E8D210}" dt="2024-03-22T10:57:35.992" v="1"/>
          <ac:cxnSpMkLst>
            <pc:docMk/>
            <pc:sldMk cId="261058636" sldId="257"/>
            <ac:cxnSpMk id="168" creationId="{B1F60AA8-A20C-0064-9324-610C7A77EE5C}"/>
          </ac:cxnSpMkLst>
        </pc:cxnChg>
        <pc:cxnChg chg="mod">
          <ac:chgData name="SAYANJU Sirash" userId="95174435-9ca6-4c98-9edd-c363b73a0357" providerId="ADAL" clId="{C28B2266-96B2-487F-B23C-4B59B8E8D210}" dt="2024-03-22T10:57:35.992" v="1"/>
          <ac:cxnSpMkLst>
            <pc:docMk/>
            <pc:sldMk cId="261058636" sldId="257"/>
            <ac:cxnSpMk id="169" creationId="{7E318AFC-411C-A624-3FEE-56EEC0F0CEE8}"/>
          </ac:cxnSpMkLst>
        </pc:cxnChg>
        <pc:cxnChg chg="mod">
          <ac:chgData name="SAYANJU Sirash" userId="95174435-9ca6-4c98-9edd-c363b73a0357" providerId="ADAL" clId="{C28B2266-96B2-487F-B23C-4B59B8E8D210}" dt="2024-03-22T10:57:35.992" v="1"/>
          <ac:cxnSpMkLst>
            <pc:docMk/>
            <pc:sldMk cId="261058636" sldId="257"/>
            <ac:cxnSpMk id="170" creationId="{102CE234-6135-54AE-3F55-B6C7439396E3}"/>
          </ac:cxnSpMkLst>
        </pc:cxnChg>
        <pc:cxnChg chg="mod">
          <ac:chgData name="SAYANJU Sirash" userId="95174435-9ca6-4c98-9edd-c363b73a0357" providerId="ADAL" clId="{C28B2266-96B2-487F-B23C-4B59B8E8D210}" dt="2024-03-22T10:57:35.992" v="1"/>
          <ac:cxnSpMkLst>
            <pc:docMk/>
            <pc:sldMk cId="261058636" sldId="257"/>
            <ac:cxnSpMk id="171" creationId="{01478DA0-DA2A-CFFF-249F-EBE87189DB39}"/>
          </ac:cxnSpMkLst>
        </pc:cxnChg>
        <pc:cxnChg chg="mod">
          <ac:chgData name="SAYANJU Sirash" userId="95174435-9ca6-4c98-9edd-c363b73a0357" providerId="ADAL" clId="{C28B2266-96B2-487F-B23C-4B59B8E8D210}" dt="2024-03-22T10:57:35.992" v="1"/>
          <ac:cxnSpMkLst>
            <pc:docMk/>
            <pc:sldMk cId="261058636" sldId="257"/>
            <ac:cxnSpMk id="172" creationId="{D95B2873-F056-E395-7CA8-700D850CB522}"/>
          </ac:cxnSpMkLst>
        </pc:cxnChg>
        <pc:cxnChg chg="mod">
          <ac:chgData name="SAYANJU Sirash" userId="95174435-9ca6-4c98-9edd-c363b73a0357" providerId="ADAL" clId="{C28B2266-96B2-487F-B23C-4B59B8E8D210}" dt="2024-03-22T10:57:35.992" v="1"/>
          <ac:cxnSpMkLst>
            <pc:docMk/>
            <pc:sldMk cId="261058636" sldId="257"/>
            <ac:cxnSpMk id="173" creationId="{42C5CC9D-85CF-6B40-1EF4-875C458B09AA}"/>
          </ac:cxnSpMkLst>
        </pc:cxnChg>
        <pc:cxnChg chg="mod">
          <ac:chgData name="SAYANJU Sirash" userId="95174435-9ca6-4c98-9edd-c363b73a0357" providerId="ADAL" clId="{C28B2266-96B2-487F-B23C-4B59B8E8D210}" dt="2024-03-22T10:57:35.992" v="1"/>
          <ac:cxnSpMkLst>
            <pc:docMk/>
            <pc:sldMk cId="261058636" sldId="257"/>
            <ac:cxnSpMk id="174" creationId="{7A6A4849-21E5-7AE3-B2E3-C250D022DD50}"/>
          </ac:cxnSpMkLst>
        </pc:cxnChg>
        <pc:cxnChg chg="mod">
          <ac:chgData name="SAYANJU Sirash" userId="95174435-9ca6-4c98-9edd-c363b73a0357" providerId="ADAL" clId="{C28B2266-96B2-487F-B23C-4B59B8E8D210}" dt="2024-03-22T10:57:35.992" v="1"/>
          <ac:cxnSpMkLst>
            <pc:docMk/>
            <pc:sldMk cId="261058636" sldId="257"/>
            <ac:cxnSpMk id="183" creationId="{C85EC041-38D8-7994-6B06-56CBC00E74D4}"/>
          </ac:cxnSpMkLst>
        </pc:cxnChg>
        <pc:cxnChg chg="mod">
          <ac:chgData name="SAYANJU Sirash" userId="95174435-9ca6-4c98-9edd-c363b73a0357" providerId="ADAL" clId="{C28B2266-96B2-487F-B23C-4B59B8E8D210}" dt="2024-03-22T10:57:35.992" v="1"/>
          <ac:cxnSpMkLst>
            <pc:docMk/>
            <pc:sldMk cId="261058636" sldId="257"/>
            <ac:cxnSpMk id="186" creationId="{FFB5831A-D9A5-6F39-D48E-FC11E571C732}"/>
          </ac:cxnSpMkLst>
        </pc:cxnChg>
        <pc:cxnChg chg="mod">
          <ac:chgData name="SAYANJU Sirash" userId="95174435-9ca6-4c98-9edd-c363b73a0357" providerId="ADAL" clId="{C28B2266-96B2-487F-B23C-4B59B8E8D210}" dt="2024-03-22T10:57:35.992" v="1"/>
          <ac:cxnSpMkLst>
            <pc:docMk/>
            <pc:sldMk cId="261058636" sldId="257"/>
            <ac:cxnSpMk id="187" creationId="{336AFE98-A50F-0FDF-6121-77DB5478E242}"/>
          </ac:cxnSpMkLst>
        </pc:cxnChg>
        <pc:cxnChg chg="mod">
          <ac:chgData name="SAYANJU Sirash" userId="95174435-9ca6-4c98-9edd-c363b73a0357" providerId="ADAL" clId="{C28B2266-96B2-487F-B23C-4B59B8E8D210}" dt="2024-03-22T10:57:35.992" v="1"/>
          <ac:cxnSpMkLst>
            <pc:docMk/>
            <pc:sldMk cId="261058636" sldId="257"/>
            <ac:cxnSpMk id="192" creationId="{89A5328B-BE30-E56F-3718-C1D35A0A5E88}"/>
          </ac:cxnSpMkLst>
        </pc:cxnChg>
        <pc:cxnChg chg="mod">
          <ac:chgData name="SAYANJU Sirash" userId="95174435-9ca6-4c98-9edd-c363b73a0357" providerId="ADAL" clId="{C28B2266-96B2-487F-B23C-4B59B8E8D210}" dt="2024-03-22T10:57:35.992" v="1"/>
          <ac:cxnSpMkLst>
            <pc:docMk/>
            <pc:sldMk cId="261058636" sldId="257"/>
            <ac:cxnSpMk id="193" creationId="{9E0CBFC9-55E2-6CA0-B14D-346E1E83E304}"/>
          </ac:cxnSpMkLst>
        </pc:cxnChg>
        <pc:cxnChg chg="mod">
          <ac:chgData name="SAYANJU Sirash" userId="95174435-9ca6-4c98-9edd-c363b73a0357" providerId="ADAL" clId="{C28B2266-96B2-487F-B23C-4B59B8E8D210}" dt="2024-03-22T10:57:35.992" v="1"/>
          <ac:cxnSpMkLst>
            <pc:docMk/>
            <pc:sldMk cId="261058636" sldId="257"/>
            <ac:cxnSpMk id="198" creationId="{0919C235-D286-3898-8CE5-FC0C2B24CBEA}"/>
          </ac:cxnSpMkLst>
        </pc:cxnChg>
        <pc:cxnChg chg="mod">
          <ac:chgData name="SAYANJU Sirash" userId="95174435-9ca6-4c98-9edd-c363b73a0357" providerId="ADAL" clId="{C28B2266-96B2-487F-B23C-4B59B8E8D210}" dt="2024-03-22T10:57:35.992" v="1"/>
          <ac:cxnSpMkLst>
            <pc:docMk/>
            <pc:sldMk cId="261058636" sldId="257"/>
            <ac:cxnSpMk id="200" creationId="{A821CD97-D38D-AAEE-2788-F5F7B8AE80DB}"/>
          </ac:cxnSpMkLst>
        </pc:cxnChg>
        <pc:cxnChg chg="mod">
          <ac:chgData name="SAYANJU Sirash" userId="95174435-9ca6-4c98-9edd-c363b73a0357" providerId="ADAL" clId="{C28B2266-96B2-487F-B23C-4B59B8E8D210}" dt="2024-03-22T10:57:35.992" v="1"/>
          <ac:cxnSpMkLst>
            <pc:docMk/>
            <pc:sldMk cId="261058636" sldId="257"/>
            <ac:cxnSpMk id="201" creationId="{8E3D8727-1C66-19E9-94F1-47158AD20353}"/>
          </ac:cxnSpMkLst>
        </pc:cxnChg>
        <pc:cxnChg chg="mod">
          <ac:chgData name="SAYANJU Sirash" userId="95174435-9ca6-4c98-9edd-c363b73a0357" providerId="ADAL" clId="{C28B2266-96B2-487F-B23C-4B59B8E8D210}" dt="2024-03-22T10:57:35.992" v="1"/>
          <ac:cxnSpMkLst>
            <pc:docMk/>
            <pc:sldMk cId="261058636" sldId="257"/>
            <ac:cxnSpMk id="204" creationId="{312BD7E3-9D9C-C2B8-5E26-CADE44031D09}"/>
          </ac:cxnSpMkLst>
        </pc:cxnChg>
        <pc:cxnChg chg="mod">
          <ac:chgData name="SAYANJU Sirash" userId="95174435-9ca6-4c98-9edd-c363b73a0357" providerId="ADAL" clId="{C28B2266-96B2-487F-B23C-4B59B8E8D210}" dt="2024-03-22T10:57:35.992" v="1"/>
          <ac:cxnSpMkLst>
            <pc:docMk/>
            <pc:sldMk cId="261058636" sldId="257"/>
            <ac:cxnSpMk id="205" creationId="{5BD0AAEC-BAE2-5B49-5859-51BA6E75D8E2}"/>
          </ac:cxnSpMkLst>
        </pc:cxnChg>
        <pc:cxnChg chg="mod">
          <ac:chgData name="SAYANJU Sirash" userId="95174435-9ca6-4c98-9edd-c363b73a0357" providerId="ADAL" clId="{C28B2266-96B2-487F-B23C-4B59B8E8D210}" dt="2024-03-22T10:57:35.992" v="1"/>
          <ac:cxnSpMkLst>
            <pc:docMk/>
            <pc:sldMk cId="261058636" sldId="257"/>
            <ac:cxnSpMk id="207" creationId="{E55907D6-933C-F071-9947-4BB93A7A6668}"/>
          </ac:cxnSpMkLst>
        </pc:cxnChg>
        <pc:cxnChg chg="mod">
          <ac:chgData name="SAYANJU Sirash" userId="95174435-9ca6-4c98-9edd-c363b73a0357" providerId="ADAL" clId="{C28B2266-96B2-487F-B23C-4B59B8E8D210}" dt="2024-03-22T10:57:35.992" v="1"/>
          <ac:cxnSpMkLst>
            <pc:docMk/>
            <pc:sldMk cId="261058636" sldId="257"/>
            <ac:cxnSpMk id="208" creationId="{E4A485DC-08D1-1AB7-E220-9D4195041A56}"/>
          </ac:cxnSpMkLst>
        </pc:cxnChg>
        <pc:cxnChg chg="mod">
          <ac:chgData name="SAYANJU Sirash" userId="95174435-9ca6-4c98-9edd-c363b73a0357" providerId="ADAL" clId="{C28B2266-96B2-487F-B23C-4B59B8E8D210}" dt="2024-03-22T10:57:35.992" v="1"/>
          <ac:cxnSpMkLst>
            <pc:docMk/>
            <pc:sldMk cId="261058636" sldId="257"/>
            <ac:cxnSpMk id="211" creationId="{3DA3726C-D51F-4B03-F434-48665943F07A}"/>
          </ac:cxnSpMkLst>
        </pc:cxnChg>
        <pc:cxnChg chg="mod">
          <ac:chgData name="SAYANJU Sirash" userId="95174435-9ca6-4c98-9edd-c363b73a0357" providerId="ADAL" clId="{C28B2266-96B2-487F-B23C-4B59B8E8D210}" dt="2024-03-22T10:57:35.992" v="1"/>
          <ac:cxnSpMkLst>
            <pc:docMk/>
            <pc:sldMk cId="261058636" sldId="257"/>
            <ac:cxnSpMk id="212" creationId="{4555AFBA-FC6C-2533-EDB3-9C655FF4E816}"/>
          </ac:cxnSpMkLst>
        </pc:cxnChg>
        <pc:cxnChg chg="mod">
          <ac:chgData name="SAYANJU Sirash" userId="95174435-9ca6-4c98-9edd-c363b73a0357" providerId="ADAL" clId="{C28B2266-96B2-487F-B23C-4B59B8E8D210}" dt="2024-03-22T10:57:35.992" v="1"/>
          <ac:cxnSpMkLst>
            <pc:docMk/>
            <pc:sldMk cId="261058636" sldId="257"/>
            <ac:cxnSpMk id="214" creationId="{44757CB1-24C9-5E79-41E3-B6111F503FDF}"/>
          </ac:cxnSpMkLst>
        </pc:cxnChg>
        <pc:cxnChg chg="mod">
          <ac:chgData name="SAYANJU Sirash" userId="95174435-9ca6-4c98-9edd-c363b73a0357" providerId="ADAL" clId="{C28B2266-96B2-487F-B23C-4B59B8E8D210}" dt="2024-03-22T10:57:35.992" v="1"/>
          <ac:cxnSpMkLst>
            <pc:docMk/>
            <pc:sldMk cId="261058636" sldId="257"/>
            <ac:cxnSpMk id="217" creationId="{002BA13E-5F27-11B5-259A-450FCFA6205C}"/>
          </ac:cxnSpMkLst>
        </pc:cxnChg>
        <pc:cxnChg chg="mod">
          <ac:chgData name="SAYANJU Sirash" userId="95174435-9ca6-4c98-9edd-c363b73a0357" providerId="ADAL" clId="{C28B2266-96B2-487F-B23C-4B59B8E8D210}" dt="2024-03-22T10:57:35.992" v="1"/>
          <ac:cxnSpMkLst>
            <pc:docMk/>
            <pc:sldMk cId="261058636" sldId="257"/>
            <ac:cxnSpMk id="219" creationId="{0E3705F2-3824-B515-207F-C608A867A840}"/>
          </ac:cxnSpMkLst>
        </pc:cxnChg>
        <pc:cxnChg chg="mod">
          <ac:chgData name="SAYANJU Sirash" userId="95174435-9ca6-4c98-9edd-c363b73a0357" providerId="ADAL" clId="{C28B2266-96B2-487F-B23C-4B59B8E8D210}" dt="2024-03-22T10:57:35.992" v="1"/>
          <ac:cxnSpMkLst>
            <pc:docMk/>
            <pc:sldMk cId="261058636" sldId="257"/>
            <ac:cxnSpMk id="222" creationId="{6F53C00D-17C4-E265-E48D-CCE07406155D}"/>
          </ac:cxnSpMkLst>
        </pc:cxnChg>
        <pc:cxnChg chg="mod">
          <ac:chgData name="SAYANJU Sirash" userId="95174435-9ca6-4c98-9edd-c363b73a0357" providerId="ADAL" clId="{C28B2266-96B2-487F-B23C-4B59B8E8D210}" dt="2024-03-22T10:57:35.992" v="1"/>
          <ac:cxnSpMkLst>
            <pc:docMk/>
            <pc:sldMk cId="261058636" sldId="257"/>
            <ac:cxnSpMk id="223" creationId="{0471574F-4806-7E9F-2470-1E1A99ADFDA1}"/>
          </ac:cxnSpMkLst>
        </pc:cxnChg>
        <pc:cxnChg chg="mod">
          <ac:chgData name="SAYANJU Sirash" userId="95174435-9ca6-4c98-9edd-c363b73a0357" providerId="ADAL" clId="{C28B2266-96B2-487F-B23C-4B59B8E8D210}" dt="2024-03-22T10:57:35.992" v="1"/>
          <ac:cxnSpMkLst>
            <pc:docMk/>
            <pc:sldMk cId="261058636" sldId="257"/>
            <ac:cxnSpMk id="224" creationId="{79F8E871-D5DC-ABCB-6B24-A418341139FA}"/>
          </ac:cxnSpMkLst>
        </pc:cxnChg>
        <pc:cxnChg chg="mod">
          <ac:chgData name="SAYANJU Sirash" userId="95174435-9ca6-4c98-9edd-c363b73a0357" providerId="ADAL" clId="{C28B2266-96B2-487F-B23C-4B59B8E8D210}" dt="2024-03-22T10:57:35.992" v="1"/>
          <ac:cxnSpMkLst>
            <pc:docMk/>
            <pc:sldMk cId="261058636" sldId="257"/>
            <ac:cxnSpMk id="225" creationId="{53FEA180-FB72-3F2A-EC51-44EAC868477D}"/>
          </ac:cxnSpMkLst>
        </pc:cxnChg>
        <pc:cxnChg chg="mod">
          <ac:chgData name="SAYANJU Sirash" userId="95174435-9ca6-4c98-9edd-c363b73a0357" providerId="ADAL" clId="{C28B2266-96B2-487F-B23C-4B59B8E8D210}" dt="2024-03-22T10:57:35.992" v="1"/>
          <ac:cxnSpMkLst>
            <pc:docMk/>
            <pc:sldMk cId="261058636" sldId="257"/>
            <ac:cxnSpMk id="228" creationId="{63D08774-ADA1-5E32-96A1-E328F026C1D4}"/>
          </ac:cxnSpMkLst>
        </pc:cxnChg>
        <pc:cxnChg chg="mod">
          <ac:chgData name="SAYANJU Sirash" userId="95174435-9ca6-4c98-9edd-c363b73a0357" providerId="ADAL" clId="{C28B2266-96B2-487F-B23C-4B59B8E8D210}" dt="2024-03-22T10:57:35.992" v="1"/>
          <ac:cxnSpMkLst>
            <pc:docMk/>
            <pc:sldMk cId="261058636" sldId="257"/>
            <ac:cxnSpMk id="231" creationId="{477A8516-6D5A-5322-B66F-06CDD67CC214}"/>
          </ac:cxnSpMkLst>
        </pc:cxnChg>
        <pc:cxnChg chg="mod">
          <ac:chgData name="SAYANJU Sirash" userId="95174435-9ca6-4c98-9edd-c363b73a0357" providerId="ADAL" clId="{C28B2266-96B2-487F-B23C-4B59B8E8D210}" dt="2024-03-22T10:57:35.992" v="1"/>
          <ac:cxnSpMkLst>
            <pc:docMk/>
            <pc:sldMk cId="261058636" sldId="257"/>
            <ac:cxnSpMk id="232" creationId="{4A3E4B0D-66C1-533A-6217-02061EBFB93E}"/>
          </ac:cxnSpMkLst>
        </pc:cxnChg>
        <pc:cxnChg chg="mod">
          <ac:chgData name="SAYANJU Sirash" userId="95174435-9ca6-4c98-9edd-c363b73a0357" providerId="ADAL" clId="{C28B2266-96B2-487F-B23C-4B59B8E8D210}" dt="2024-03-22T10:57:35.992" v="1"/>
          <ac:cxnSpMkLst>
            <pc:docMk/>
            <pc:sldMk cId="261058636" sldId="257"/>
            <ac:cxnSpMk id="235" creationId="{CC1DCB44-C5EE-74D7-F86E-1B7D3BF31A19}"/>
          </ac:cxnSpMkLst>
        </pc:cxnChg>
        <pc:cxnChg chg="mod">
          <ac:chgData name="SAYANJU Sirash" userId="95174435-9ca6-4c98-9edd-c363b73a0357" providerId="ADAL" clId="{C28B2266-96B2-487F-B23C-4B59B8E8D210}" dt="2024-03-22T10:57:35.992" v="1"/>
          <ac:cxnSpMkLst>
            <pc:docMk/>
            <pc:sldMk cId="261058636" sldId="257"/>
            <ac:cxnSpMk id="236" creationId="{CCF04A7E-B3E0-5D05-70D9-7A4F26951D6B}"/>
          </ac:cxnSpMkLst>
        </pc:cxnChg>
        <pc:cxnChg chg="mod">
          <ac:chgData name="SAYANJU Sirash" userId="95174435-9ca6-4c98-9edd-c363b73a0357" providerId="ADAL" clId="{C28B2266-96B2-487F-B23C-4B59B8E8D210}" dt="2024-03-22T10:57:35.992" v="1"/>
          <ac:cxnSpMkLst>
            <pc:docMk/>
            <pc:sldMk cId="261058636" sldId="257"/>
            <ac:cxnSpMk id="239" creationId="{B9EC32FF-5A54-BF8A-16F5-E54E02366617}"/>
          </ac:cxnSpMkLst>
        </pc:cxnChg>
        <pc:cxnChg chg="mod">
          <ac:chgData name="SAYANJU Sirash" userId="95174435-9ca6-4c98-9edd-c363b73a0357" providerId="ADAL" clId="{C28B2266-96B2-487F-B23C-4B59B8E8D210}" dt="2024-03-22T10:57:35.992" v="1"/>
          <ac:cxnSpMkLst>
            <pc:docMk/>
            <pc:sldMk cId="261058636" sldId="257"/>
            <ac:cxnSpMk id="240" creationId="{70F26C6C-F4F6-F52D-896D-295D1B0FF2DC}"/>
          </ac:cxnSpMkLst>
        </pc:cxnChg>
        <pc:cxnChg chg="mod">
          <ac:chgData name="SAYANJU Sirash" userId="95174435-9ca6-4c98-9edd-c363b73a0357" providerId="ADAL" clId="{C28B2266-96B2-487F-B23C-4B59B8E8D210}" dt="2024-03-22T10:57:35.992" v="1"/>
          <ac:cxnSpMkLst>
            <pc:docMk/>
            <pc:sldMk cId="261058636" sldId="257"/>
            <ac:cxnSpMk id="243" creationId="{E93D14DF-3448-4D81-4608-60DB6E8C2DC5}"/>
          </ac:cxnSpMkLst>
        </pc:cxnChg>
        <pc:cxnChg chg="mod">
          <ac:chgData name="SAYANJU Sirash" userId="95174435-9ca6-4c98-9edd-c363b73a0357" providerId="ADAL" clId="{C28B2266-96B2-487F-B23C-4B59B8E8D210}" dt="2024-03-22T10:57:35.992" v="1"/>
          <ac:cxnSpMkLst>
            <pc:docMk/>
            <pc:sldMk cId="261058636" sldId="257"/>
            <ac:cxnSpMk id="244" creationId="{FCCC814B-7AD9-01B0-02FD-121B6FBA9D79}"/>
          </ac:cxnSpMkLst>
        </pc:cxnChg>
        <pc:cxnChg chg="mod">
          <ac:chgData name="SAYANJU Sirash" userId="95174435-9ca6-4c98-9edd-c363b73a0357" providerId="ADAL" clId="{C28B2266-96B2-487F-B23C-4B59B8E8D210}" dt="2024-03-22T10:57:35.992" v="1"/>
          <ac:cxnSpMkLst>
            <pc:docMk/>
            <pc:sldMk cId="261058636" sldId="257"/>
            <ac:cxnSpMk id="247" creationId="{C34564E5-EE8C-998D-6FEC-E55107D2DD0B}"/>
          </ac:cxnSpMkLst>
        </pc:cxnChg>
        <pc:cxnChg chg="mod">
          <ac:chgData name="SAYANJU Sirash" userId="95174435-9ca6-4c98-9edd-c363b73a0357" providerId="ADAL" clId="{C28B2266-96B2-487F-B23C-4B59B8E8D210}" dt="2024-03-22T10:57:35.992" v="1"/>
          <ac:cxnSpMkLst>
            <pc:docMk/>
            <pc:sldMk cId="261058636" sldId="257"/>
            <ac:cxnSpMk id="248" creationId="{B8C81192-2E0B-E1C4-E912-8662BBA7F9D0}"/>
          </ac:cxnSpMkLst>
        </pc:cxnChg>
        <pc:cxnChg chg="mod">
          <ac:chgData name="SAYANJU Sirash" userId="95174435-9ca6-4c98-9edd-c363b73a0357" providerId="ADAL" clId="{C28B2266-96B2-487F-B23C-4B59B8E8D210}" dt="2024-03-22T10:57:35.992" v="1"/>
          <ac:cxnSpMkLst>
            <pc:docMk/>
            <pc:sldMk cId="261058636" sldId="257"/>
            <ac:cxnSpMk id="251" creationId="{215BD065-3C89-8210-E590-36A1CB9C31C7}"/>
          </ac:cxnSpMkLst>
        </pc:cxnChg>
        <pc:cxnChg chg="mod">
          <ac:chgData name="SAYANJU Sirash" userId="95174435-9ca6-4c98-9edd-c363b73a0357" providerId="ADAL" clId="{C28B2266-96B2-487F-B23C-4B59B8E8D210}" dt="2024-03-22T10:57:35.992" v="1"/>
          <ac:cxnSpMkLst>
            <pc:docMk/>
            <pc:sldMk cId="261058636" sldId="257"/>
            <ac:cxnSpMk id="252" creationId="{8EBBF456-D126-AAB4-6A74-A4671215E7B2}"/>
          </ac:cxnSpMkLst>
        </pc:cxnChg>
        <pc:cxnChg chg="mod">
          <ac:chgData name="SAYANJU Sirash" userId="95174435-9ca6-4c98-9edd-c363b73a0357" providerId="ADAL" clId="{C28B2266-96B2-487F-B23C-4B59B8E8D210}" dt="2024-03-22T10:57:35.992" v="1"/>
          <ac:cxnSpMkLst>
            <pc:docMk/>
            <pc:sldMk cId="261058636" sldId="257"/>
            <ac:cxnSpMk id="255" creationId="{8ECC79D5-D1CC-DC39-D827-548C4B20FE43}"/>
          </ac:cxnSpMkLst>
        </pc:cxnChg>
        <pc:cxnChg chg="mod">
          <ac:chgData name="SAYANJU Sirash" userId="95174435-9ca6-4c98-9edd-c363b73a0357" providerId="ADAL" clId="{C28B2266-96B2-487F-B23C-4B59B8E8D210}" dt="2024-03-22T10:57:35.992" v="1"/>
          <ac:cxnSpMkLst>
            <pc:docMk/>
            <pc:sldMk cId="261058636" sldId="257"/>
            <ac:cxnSpMk id="256" creationId="{86905E22-724E-CB13-DB71-251CC74AD5BA}"/>
          </ac:cxnSpMkLst>
        </pc:cxnChg>
        <pc:cxnChg chg="mod">
          <ac:chgData name="SAYANJU Sirash" userId="95174435-9ca6-4c98-9edd-c363b73a0357" providerId="ADAL" clId="{C28B2266-96B2-487F-B23C-4B59B8E8D210}" dt="2024-03-22T10:57:35.992" v="1"/>
          <ac:cxnSpMkLst>
            <pc:docMk/>
            <pc:sldMk cId="261058636" sldId="257"/>
            <ac:cxnSpMk id="259" creationId="{0026F03D-7F13-B8FB-5071-3565F132125E}"/>
          </ac:cxnSpMkLst>
        </pc:cxnChg>
        <pc:cxnChg chg="mod">
          <ac:chgData name="SAYANJU Sirash" userId="95174435-9ca6-4c98-9edd-c363b73a0357" providerId="ADAL" clId="{C28B2266-96B2-487F-B23C-4B59B8E8D210}" dt="2024-03-22T10:57:35.992" v="1"/>
          <ac:cxnSpMkLst>
            <pc:docMk/>
            <pc:sldMk cId="261058636" sldId="257"/>
            <ac:cxnSpMk id="261" creationId="{C936C725-0196-FBFE-B951-4457B8D0F93E}"/>
          </ac:cxnSpMkLst>
        </pc:cxnChg>
        <pc:cxnChg chg="mod">
          <ac:chgData name="SAYANJU Sirash" userId="95174435-9ca6-4c98-9edd-c363b73a0357" providerId="ADAL" clId="{C28B2266-96B2-487F-B23C-4B59B8E8D210}" dt="2024-03-22T10:57:35.992" v="1"/>
          <ac:cxnSpMkLst>
            <pc:docMk/>
            <pc:sldMk cId="261058636" sldId="257"/>
            <ac:cxnSpMk id="263" creationId="{6D8449C2-AE82-8C3B-6230-958A6AD82B36}"/>
          </ac:cxnSpMkLst>
        </pc:cxnChg>
        <pc:cxnChg chg="mod">
          <ac:chgData name="SAYANJU Sirash" userId="95174435-9ca6-4c98-9edd-c363b73a0357" providerId="ADAL" clId="{C28B2266-96B2-487F-B23C-4B59B8E8D210}" dt="2024-03-22T10:57:35.992" v="1"/>
          <ac:cxnSpMkLst>
            <pc:docMk/>
            <pc:sldMk cId="261058636" sldId="257"/>
            <ac:cxnSpMk id="264" creationId="{34504EA7-CCE5-0A02-2920-9C3062CFB690}"/>
          </ac:cxnSpMkLst>
        </pc:cxnChg>
        <pc:cxnChg chg="mod">
          <ac:chgData name="SAYANJU Sirash" userId="95174435-9ca6-4c98-9edd-c363b73a0357" providerId="ADAL" clId="{C28B2266-96B2-487F-B23C-4B59B8E8D210}" dt="2024-03-22T10:57:35.992" v="1"/>
          <ac:cxnSpMkLst>
            <pc:docMk/>
            <pc:sldMk cId="261058636" sldId="257"/>
            <ac:cxnSpMk id="265" creationId="{FB9106C4-128E-9432-150C-5EB246964DAA}"/>
          </ac:cxnSpMkLst>
        </pc:cxnChg>
        <pc:cxnChg chg="mod">
          <ac:chgData name="SAYANJU Sirash" userId="95174435-9ca6-4c98-9edd-c363b73a0357" providerId="ADAL" clId="{C28B2266-96B2-487F-B23C-4B59B8E8D210}" dt="2024-03-22T10:57:35.992" v="1"/>
          <ac:cxnSpMkLst>
            <pc:docMk/>
            <pc:sldMk cId="261058636" sldId="257"/>
            <ac:cxnSpMk id="266" creationId="{0734DF18-8B4B-3B58-8C97-ABFC6BB58B7E}"/>
          </ac:cxnSpMkLst>
        </pc:cxnChg>
        <pc:cxnChg chg="mod">
          <ac:chgData name="SAYANJU Sirash" userId="95174435-9ca6-4c98-9edd-c363b73a0357" providerId="ADAL" clId="{C28B2266-96B2-487F-B23C-4B59B8E8D210}" dt="2024-03-22T10:57:35.992" v="1"/>
          <ac:cxnSpMkLst>
            <pc:docMk/>
            <pc:sldMk cId="261058636" sldId="257"/>
            <ac:cxnSpMk id="267" creationId="{B32363C4-75EB-92EF-2F10-9299B214D68F}"/>
          </ac:cxnSpMkLst>
        </pc:cxnChg>
        <pc:cxnChg chg="mod">
          <ac:chgData name="SAYANJU Sirash" userId="95174435-9ca6-4c98-9edd-c363b73a0357" providerId="ADAL" clId="{C28B2266-96B2-487F-B23C-4B59B8E8D210}" dt="2024-03-22T10:57:35.992" v="1"/>
          <ac:cxnSpMkLst>
            <pc:docMk/>
            <pc:sldMk cId="261058636" sldId="257"/>
            <ac:cxnSpMk id="268" creationId="{0B507120-8E46-2C1D-9ED3-9DEBC41C22F9}"/>
          </ac:cxnSpMkLst>
        </pc:cxnChg>
        <pc:cxnChg chg="mod">
          <ac:chgData name="SAYANJU Sirash" userId="95174435-9ca6-4c98-9edd-c363b73a0357" providerId="ADAL" clId="{C28B2266-96B2-487F-B23C-4B59B8E8D210}" dt="2024-03-22T10:57:35.992" v="1"/>
          <ac:cxnSpMkLst>
            <pc:docMk/>
            <pc:sldMk cId="261058636" sldId="257"/>
            <ac:cxnSpMk id="269" creationId="{465E85CC-25DF-DC41-C24D-BCA40FA2D41F}"/>
          </ac:cxnSpMkLst>
        </pc:cxnChg>
        <pc:cxnChg chg="mod">
          <ac:chgData name="SAYANJU Sirash" userId="95174435-9ca6-4c98-9edd-c363b73a0357" providerId="ADAL" clId="{C28B2266-96B2-487F-B23C-4B59B8E8D210}" dt="2024-03-22T10:57:35.992" v="1"/>
          <ac:cxnSpMkLst>
            <pc:docMk/>
            <pc:sldMk cId="261058636" sldId="257"/>
            <ac:cxnSpMk id="270" creationId="{EEC2E964-7707-D2AE-3BE0-3811D17EBD20}"/>
          </ac:cxnSpMkLst>
        </pc:cxnChg>
        <pc:cxnChg chg="mod">
          <ac:chgData name="SAYANJU Sirash" userId="95174435-9ca6-4c98-9edd-c363b73a0357" providerId="ADAL" clId="{C28B2266-96B2-487F-B23C-4B59B8E8D210}" dt="2024-03-22T10:57:35.992" v="1"/>
          <ac:cxnSpMkLst>
            <pc:docMk/>
            <pc:sldMk cId="261058636" sldId="257"/>
            <ac:cxnSpMk id="271" creationId="{C0E6BA3A-CA07-A026-A025-694433ECAE8D}"/>
          </ac:cxnSpMkLst>
        </pc:cxnChg>
        <pc:cxnChg chg="mod">
          <ac:chgData name="SAYANJU Sirash" userId="95174435-9ca6-4c98-9edd-c363b73a0357" providerId="ADAL" clId="{C28B2266-96B2-487F-B23C-4B59B8E8D210}" dt="2024-03-22T10:57:35.992" v="1"/>
          <ac:cxnSpMkLst>
            <pc:docMk/>
            <pc:sldMk cId="261058636" sldId="257"/>
            <ac:cxnSpMk id="272" creationId="{AE734197-67EF-169B-92A1-3F9D3DD2F0DE}"/>
          </ac:cxnSpMkLst>
        </pc:cxnChg>
        <pc:cxnChg chg="mod">
          <ac:chgData name="SAYANJU Sirash" userId="95174435-9ca6-4c98-9edd-c363b73a0357" providerId="ADAL" clId="{C28B2266-96B2-487F-B23C-4B59B8E8D210}" dt="2024-03-22T10:57:35.992" v="1"/>
          <ac:cxnSpMkLst>
            <pc:docMk/>
            <pc:sldMk cId="261058636" sldId="257"/>
            <ac:cxnSpMk id="273" creationId="{8A78F88F-EE1F-2DB1-A257-FC02C79FDA50}"/>
          </ac:cxnSpMkLst>
        </pc:cxnChg>
        <pc:cxnChg chg="mod">
          <ac:chgData name="SAYANJU Sirash" userId="95174435-9ca6-4c98-9edd-c363b73a0357" providerId="ADAL" clId="{C28B2266-96B2-487F-B23C-4B59B8E8D210}" dt="2024-03-22T10:57:35.992" v="1"/>
          <ac:cxnSpMkLst>
            <pc:docMk/>
            <pc:sldMk cId="261058636" sldId="257"/>
            <ac:cxnSpMk id="274" creationId="{3E478552-6CCB-04CA-50A0-C1DB894D65F5}"/>
          </ac:cxnSpMkLst>
        </pc:cxnChg>
        <pc:cxnChg chg="mod">
          <ac:chgData name="SAYANJU Sirash" userId="95174435-9ca6-4c98-9edd-c363b73a0357" providerId="ADAL" clId="{C28B2266-96B2-487F-B23C-4B59B8E8D210}" dt="2024-03-22T10:57:35.992" v="1"/>
          <ac:cxnSpMkLst>
            <pc:docMk/>
            <pc:sldMk cId="261058636" sldId="257"/>
            <ac:cxnSpMk id="275" creationId="{BB9230CF-AFF4-A580-D43E-9782A5B566AD}"/>
          </ac:cxnSpMkLst>
        </pc:cxnChg>
        <pc:cxnChg chg="mod">
          <ac:chgData name="SAYANJU Sirash" userId="95174435-9ca6-4c98-9edd-c363b73a0357" providerId="ADAL" clId="{C28B2266-96B2-487F-B23C-4B59B8E8D210}" dt="2024-03-22T10:57:35.992" v="1"/>
          <ac:cxnSpMkLst>
            <pc:docMk/>
            <pc:sldMk cId="261058636" sldId="257"/>
            <ac:cxnSpMk id="276" creationId="{DA4F06AF-5CD0-E18A-B2BD-C0D504D3B836}"/>
          </ac:cxnSpMkLst>
        </pc:cxnChg>
        <pc:cxnChg chg="mod">
          <ac:chgData name="SAYANJU Sirash" userId="95174435-9ca6-4c98-9edd-c363b73a0357" providerId="ADAL" clId="{C28B2266-96B2-487F-B23C-4B59B8E8D210}" dt="2024-03-22T10:57:35.992" v="1"/>
          <ac:cxnSpMkLst>
            <pc:docMk/>
            <pc:sldMk cId="261058636" sldId="257"/>
            <ac:cxnSpMk id="277" creationId="{FB056869-E624-CE21-4AE4-259770426067}"/>
          </ac:cxnSpMkLst>
        </pc:cxnChg>
        <pc:cxnChg chg="mod">
          <ac:chgData name="SAYANJU Sirash" userId="95174435-9ca6-4c98-9edd-c363b73a0357" providerId="ADAL" clId="{C28B2266-96B2-487F-B23C-4B59B8E8D210}" dt="2024-03-22T10:57:35.992" v="1"/>
          <ac:cxnSpMkLst>
            <pc:docMk/>
            <pc:sldMk cId="261058636" sldId="257"/>
            <ac:cxnSpMk id="278" creationId="{55906421-63A4-FE65-6CC9-9FDF18A766D9}"/>
          </ac:cxnSpMkLst>
        </pc:cxnChg>
        <pc:cxnChg chg="mod">
          <ac:chgData name="SAYANJU Sirash" userId="95174435-9ca6-4c98-9edd-c363b73a0357" providerId="ADAL" clId="{C28B2266-96B2-487F-B23C-4B59B8E8D210}" dt="2024-03-22T10:57:35.992" v="1"/>
          <ac:cxnSpMkLst>
            <pc:docMk/>
            <pc:sldMk cId="261058636" sldId="257"/>
            <ac:cxnSpMk id="279" creationId="{3BB9593E-BFE0-61E8-190D-CB1D9D6AF1FA}"/>
          </ac:cxnSpMkLst>
        </pc:cxnChg>
        <pc:cxnChg chg="mod">
          <ac:chgData name="SAYANJU Sirash" userId="95174435-9ca6-4c98-9edd-c363b73a0357" providerId="ADAL" clId="{C28B2266-96B2-487F-B23C-4B59B8E8D210}" dt="2024-03-22T10:57:35.992" v="1"/>
          <ac:cxnSpMkLst>
            <pc:docMk/>
            <pc:sldMk cId="261058636" sldId="257"/>
            <ac:cxnSpMk id="280" creationId="{8CA379A7-D045-4953-138B-386E7D712359}"/>
          </ac:cxnSpMkLst>
        </pc:cxnChg>
        <pc:cxnChg chg="mod">
          <ac:chgData name="SAYANJU Sirash" userId="95174435-9ca6-4c98-9edd-c363b73a0357" providerId="ADAL" clId="{C28B2266-96B2-487F-B23C-4B59B8E8D210}" dt="2024-03-22T10:57:35.992" v="1"/>
          <ac:cxnSpMkLst>
            <pc:docMk/>
            <pc:sldMk cId="261058636" sldId="257"/>
            <ac:cxnSpMk id="281" creationId="{B27C099B-44CF-3FAB-CE55-EF89356BA2CF}"/>
          </ac:cxnSpMkLst>
        </pc:cxnChg>
        <pc:cxnChg chg="mod">
          <ac:chgData name="SAYANJU Sirash" userId="95174435-9ca6-4c98-9edd-c363b73a0357" providerId="ADAL" clId="{C28B2266-96B2-487F-B23C-4B59B8E8D210}" dt="2024-03-22T10:57:35.992" v="1"/>
          <ac:cxnSpMkLst>
            <pc:docMk/>
            <pc:sldMk cId="261058636" sldId="257"/>
            <ac:cxnSpMk id="282" creationId="{92B15242-9A0E-AACD-0003-0DDF78551DEF}"/>
          </ac:cxnSpMkLst>
        </pc:cxnChg>
        <pc:cxnChg chg="mod">
          <ac:chgData name="SAYANJU Sirash" userId="95174435-9ca6-4c98-9edd-c363b73a0357" providerId="ADAL" clId="{C28B2266-96B2-487F-B23C-4B59B8E8D210}" dt="2024-03-22T10:57:35.992" v="1"/>
          <ac:cxnSpMkLst>
            <pc:docMk/>
            <pc:sldMk cId="261058636" sldId="257"/>
            <ac:cxnSpMk id="283" creationId="{C3586D9B-B25B-F62D-74AC-42F25A990E3F}"/>
          </ac:cxnSpMkLst>
        </pc:cxnChg>
        <pc:cxnChg chg="mod">
          <ac:chgData name="SAYANJU Sirash" userId="95174435-9ca6-4c98-9edd-c363b73a0357" providerId="ADAL" clId="{C28B2266-96B2-487F-B23C-4B59B8E8D210}" dt="2024-03-22T10:57:35.992" v="1"/>
          <ac:cxnSpMkLst>
            <pc:docMk/>
            <pc:sldMk cId="261058636" sldId="257"/>
            <ac:cxnSpMk id="284" creationId="{1EC1B7C3-9FFC-BAF5-8908-80C63C281A88}"/>
          </ac:cxnSpMkLst>
        </pc:cxnChg>
        <pc:cxnChg chg="mod">
          <ac:chgData name="SAYANJU Sirash" userId="95174435-9ca6-4c98-9edd-c363b73a0357" providerId="ADAL" clId="{C28B2266-96B2-487F-B23C-4B59B8E8D210}" dt="2024-03-22T10:57:35.992" v="1"/>
          <ac:cxnSpMkLst>
            <pc:docMk/>
            <pc:sldMk cId="261058636" sldId="257"/>
            <ac:cxnSpMk id="285" creationId="{A89F9045-E41D-C81A-44E3-CC6DD61CEEAD}"/>
          </ac:cxnSpMkLst>
        </pc:cxnChg>
      </pc:sldChg>
    </pc:docChg>
  </pc:docChgLst>
  <pc:docChgLst>
    <pc:chgData name="SAYANJU Sirash" userId="95174435-9ca6-4c98-9edd-c363b73a0357" providerId="ADAL" clId="{9B9ADA8C-6F8E-480D-A809-4419C60E5466}"/>
    <pc:docChg chg="undo custSel modSld">
      <pc:chgData name="SAYANJU Sirash" userId="95174435-9ca6-4c98-9edd-c363b73a0357" providerId="ADAL" clId="{9B9ADA8C-6F8E-480D-A809-4419C60E5466}" dt="2024-03-22T10:56:08.651" v="6" actId="478"/>
      <pc:docMkLst>
        <pc:docMk/>
      </pc:docMkLst>
      <pc:sldChg chg="addSp delSp modSp mod">
        <pc:chgData name="SAYANJU Sirash" userId="95174435-9ca6-4c98-9edd-c363b73a0357" providerId="ADAL" clId="{9B9ADA8C-6F8E-480D-A809-4419C60E5466}" dt="2024-03-22T10:56:08.651" v="6" actId="478"/>
        <pc:sldMkLst>
          <pc:docMk/>
          <pc:sldMk cId="261058636" sldId="257"/>
        </pc:sldMkLst>
        <pc:picChg chg="add mod">
          <ac:chgData name="SAYANJU Sirash" userId="95174435-9ca6-4c98-9edd-c363b73a0357" providerId="ADAL" clId="{9B9ADA8C-6F8E-480D-A809-4419C60E5466}" dt="2024-03-22T10:56:07.635" v="5" actId="14100"/>
          <ac:picMkLst>
            <pc:docMk/>
            <pc:sldMk cId="261058636" sldId="257"/>
            <ac:picMk id="2" creationId="{2F082630-F72D-FCAC-5BC2-21E10687F709}"/>
          </ac:picMkLst>
        </pc:picChg>
        <pc:picChg chg="add del">
          <ac:chgData name="SAYANJU Sirash" userId="95174435-9ca6-4c98-9edd-c363b73a0357" providerId="ADAL" clId="{9B9ADA8C-6F8E-480D-A809-4419C60E5466}" dt="2024-03-22T10:56:08.651" v="6" actId="478"/>
          <ac:picMkLst>
            <pc:docMk/>
            <pc:sldMk cId="261058636" sldId="257"/>
            <ac:picMk id="7" creationId="{C4CAA772-1B0F-CDEF-AA48-85329918337F}"/>
          </ac:picMkLst>
        </pc:picChg>
      </pc:sldChg>
    </pc:docChg>
  </pc:docChgLst>
  <pc:docChgLst>
    <pc:chgData name="Yudai Etsunaga" userId="2433c0a4-b129-479f-be53-914eef13081b" providerId="ADAL" clId="{956833EC-156F-F746-8B9C-DEF613CE26E3}"/>
    <pc:docChg chg="modSld">
      <pc:chgData name="Yudai Etsunaga" userId="2433c0a4-b129-479f-be53-914eef13081b" providerId="ADAL" clId="{956833EC-156F-F746-8B9C-DEF613CE26E3}" dt="2024-04-01T06:54:18.511" v="0" actId="14734"/>
      <pc:docMkLst>
        <pc:docMk/>
      </pc:docMkLst>
      <pc:sldChg chg="modSp mod">
        <pc:chgData name="Yudai Etsunaga" userId="2433c0a4-b129-479f-be53-914eef13081b" providerId="ADAL" clId="{956833EC-156F-F746-8B9C-DEF613CE26E3}" dt="2024-04-01T06:54:18.511" v="0" actId="14734"/>
        <pc:sldMkLst>
          <pc:docMk/>
          <pc:sldMk cId="1961142582" sldId="256"/>
        </pc:sldMkLst>
        <pc:graphicFrameChg chg="modGraphic">
          <ac:chgData name="Yudai Etsunaga" userId="2433c0a4-b129-479f-be53-914eef13081b" providerId="ADAL" clId="{956833EC-156F-F746-8B9C-DEF613CE26E3}" dt="2024-04-01T06:54:18.511" v="0" actId="14734"/>
          <ac:graphicFrameMkLst>
            <pc:docMk/>
            <pc:sldMk cId="1961142582" sldId="256"/>
            <ac:graphicFrameMk id="5" creationId="{AEAFE141-6C94-4C4A-9056-786A9256FCF6}"/>
          </ac:graphicFrameMkLst>
        </pc:graphicFrameChg>
      </pc:sldChg>
    </pc:docChg>
  </pc:docChgLst>
</pc:chgInfo>
</file>

<file path=ppt/media/image1.png>
</file>

<file path=ppt/media/image10.jpeg>
</file>

<file path=ppt/media/image2.png>
</file>

<file path=ppt/media/image3.jpeg>
</file>

<file path=ppt/media/image4.png>
</file>

<file path=ppt/media/image5.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787" cy="498693"/>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55838" y="0"/>
            <a:ext cx="2949787" cy="498693"/>
          </a:xfrm>
          <a:prstGeom prst="rect">
            <a:avLst/>
          </a:prstGeom>
        </p:spPr>
        <p:txBody>
          <a:bodyPr vert="horz" lIns="91440" tIns="45720" rIns="91440" bIns="45720" rtlCol="0"/>
          <a:lstStyle>
            <a:lvl1pPr algn="r">
              <a:defRPr sz="1200"/>
            </a:lvl1pPr>
          </a:lstStyle>
          <a:p>
            <a:fld id="{1E849875-3D41-47C6-90D0-D885F0268AF6}" type="datetimeFigureOut">
              <a:rPr kumimoji="1" lang="ja-JP" altLang="en-US" smtClean="0"/>
              <a:t>2024/3/31</a:t>
            </a:fld>
            <a:endParaRPr kumimoji="1" lang="ja-JP" altLang="en-US"/>
          </a:p>
        </p:txBody>
      </p:sp>
      <p:sp>
        <p:nvSpPr>
          <p:cNvPr id="4" name="スライド イメージ プレースホルダー 3"/>
          <p:cNvSpPr>
            <a:spLocks noGrp="1" noRot="1" noChangeAspect="1"/>
          </p:cNvSpPr>
          <p:nvPr>
            <p:ph type="sldImg" idx="2"/>
          </p:nvPr>
        </p:nvSpPr>
        <p:spPr>
          <a:xfrm>
            <a:off x="422275" y="1243013"/>
            <a:ext cx="5962650" cy="33543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0720" y="4783307"/>
            <a:ext cx="5445760" cy="3913614"/>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440647"/>
            <a:ext cx="2949787" cy="498692"/>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55838" y="9440647"/>
            <a:ext cx="2949787" cy="498692"/>
          </a:xfrm>
          <a:prstGeom prst="rect">
            <a:avLst/>
          </a:prstGeom>
        </p:spPr>
        <p:txBody>
          <a:bodyPr vert="horz" lIns="91440" tIns="45720" rIns="91440" bIns="45720" rtlCol="0" anchor="b"/>
          <a:lstStyle>
            <a:lvl1pPr algn="r">
              <a:defRPr sz="1200"/>
            </a:lvl1pPr>
          </a:lstStyle>
          <a:p>
            <a:fld id="{DCFB6294-F814-4DA0-85B0-C95CA3C7DC50}" type="slidenum">
              <a:rPr kumimoji="1" lang="ja-JP" altLang="en-US" smtClean="0"/>
              <a:t>‹#›</a:t>
            </a:fld>
            <a:endParaRPr kumimoji="1" lang="ja-JP" altLang="en-US"/>
          </a:p>
        </p:txBody>
      </p:sp>
    </p:spTree>
    <p:extLst>
      <p:ext uri="{BB962C8B-B14F-4D97-AF65-F5344CB8AC3E}">
        <p14:creationId xmlns:p14="http://schemas.microsoft.com/office/powerpoint/2010/main" val="81360949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H"/>
          </a:p>
        </p:txBody>
      </p:sp>
      <p:sp>
        <p:nvSpPr>
          <p:cNvPr id="4" name="Slide Number Placeholder 3"/>
          <p:cNvSpPr>
            <a:spLocks noGrp="1"/>
          </p:cNvSpPr>
          <p:nvPr>
            <p:ph type="sldNum" sz="quarter" idx="5"/>
          </p:nvPr>
        </p:nvSpPr>
        <p:spPr/>
        <p:txBody>
          <a:bodyPr/>
          <a:lstStyle/>
          <a:p>
            <a:fld id="{DCFB6294-F814-4DA0-85B0-C95CA3C7DC50}" type="slidenum">
              <a:rPr kumimoji="1" lang="ja-JP" altLang="en-US" smtClean="0"/>
              <a:t>4</a:t>
            </a:fld>
            <a:endParaRPr kumimoji="1" lang="ja-JP" altLang="en-US"/>
          </a:p>
        </p:txBody>
      </p:sp>
    </p:spTree>
    <p:extLst>
      <p:ext uri="{BB962C8B-B14F-4D97-AF65-F5344CB8AC3E}">
        <p14:creationId xmlns:p14="http://schemas.microsoft.com/office/powerpoint/2010/main" val="26976387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7DD39E-6673-4E02-B7AF-7E42FC7346C0}"/>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2D58EEAE-F7F2-489E-9D46-C72205CDC5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D2745B5B-13D8-46F3-B5EC-43F9A5E9B661}"/>
              </a:ext>
            </a:extLst>
          </p:cNvPr>
          <p:cNvSpPr>
            <a:spLocks noGrp="1"/>
          </p:cNvSpPr>
          <p:nvPr>
            <p:ph type="dt" sz="half" idx="10"/>
          </p:nvPr>
        </p:nvSpPr>
        <p:spPr/>
        <p:txBody>
          <a:bodyPr/>
          <a:lstStyle/>
          <a:p>
            <a:fld id="{29CA8ECE-A9F5-7B4F-A247-ADC586261052}" type="datetime1">
              <a:rPr kumimoji="1" lang="ja-JP" altLang="en-US" smtClean="0"/>
              <a:t>2024/3/31</a:t>
            </a:fld>
            <a:endParaRPr kumimoji="1" lang="ja-JP" altLang="en-US"/>
          </a:p>
        </p:txBody>
      </p:sp>
      <p:sp>
        <p:nvSpPr>
          <p:cNvPr id="5" name="フッター プレースホルダー 4">
            <a:extLst>
              <a:ext uri="{FF2B5EF4-FFF2-40B4-BE49-F238E27FC236}">
                <a16:creationId xmlns:a16="http://schemas.microsoft.com/office/drawing/2014/main" id="{C1FEC543-88F4-4834-B689-5D4FB8F0490C}"/>
              </a:ext>
            </a:extLst>
          </p:cNvPr>
          <p:cNvSpPr>
            <a:spLocks noGrp="1"/>
          </p:cNvSpPr>
          <p:nvPr>
            <p:ph type="ftr" sz="quarter" idx="11"/>
          </p:nvPr>
        </p:nvSpPr>
        <p:spPr/>
        <p:txBody>
          <a:bodyPr/>
          <a:lstStyle/>
          <a:p>
            <a:r>
              <a:rPr lang="en-US" altLang="ja-JP" sz="1800" kern="100">
                <a:latin typeface="游明朝" panose="02020400000000000000" pitchFamily="18" charset="-128"/>
                <a:ea typeface="游明朝" panose="02020400000000000000" pitchFamily="18" charset="-128"/>
                <a:cs typeface="Times New Roman" panose="02020603050405020304" pitchFamily="18" charset="0"/>
              </a:rPr>
              <a:t>UiTMSAT2-STD-Attachment-02</a:t>
            </a:r>
            <a:endParaRPr lang="ja-JP" altLang="ja-JP" sz="1800" kern="100">
              <a:latin typeface="游明朝" panose="02020400000000000000" pitchFamily="18" charset="-128"/>
              <a:ea typeface="游明朝" panose="02020400000000000000" pitchFamily="18" charset="-128"/>
              <a:cs typeface="Times New Roman" panose="02020603050405020304" pitchFamily="18" charset="0"/>
            </a:endParaRPr>
          </a:p>
        </p:txBody>
      </p:sp>
      <p:sp>
        <p:nvSpPr>
          <p:cNvPr id="6" name="スライド番号プレースホルダー 5">
            <a:extLst>
              <a:ext uri="{FF2B5EF4-FFF2-40B4-BE49-F238E27FC236}">
                <a16:creationId xmlns:a16="http://schemas.microsoft.com/office/drawing/2014/main" id="{E091255D-CFDC-43F7-88E1-193B9FA7FC8F}"/>
              </a:ext>
            </a:extLst>
          </p:cNvPr>
          <p:cNvSpPr>
            <a:spLocks noGrp="1"/>
          </p:cNvSpPr>
          <p:nvPr>
            <p:ph type="sldNum" sz="quarter" idx="12"/>
          </p:nvPr>
        </p:nvSpPr>
        <p:spPr>
          <a:xfrm>
            <a:off x="9408368" y="6453336"/>
            <a:ext cx="2743200" cy="365125"/>
          </a:xfrm>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3282067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906E16-A20E-495A-B374-C7372338D77C}"/>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8CF8024-7365-4C8C-8547-864B5071EF13}"/>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8AC9917-EC38-49D1-BB1E-8AA63666B3FE}"/>
              </a:ext>
            </a:extLst>
          </p:cNvPr>
          <p:cNvSpPr>
            <a:spLocks noGrp="1"/>
          </p:cNvSpPr>
          <p:nvPr>
            <p:ph type="dt" sz="half" idx="10"/>
          </p:nvPr>
        </p:nvSpPr>
        <p:spPr/>
        <p:txBody>
          <a:bodyPr/>
          <a:lstStyle/>
          <a:p>
            <a:fld id="{C6CC36A2-3211-D24E-8638-61A050622FF4}" type="datetime1">
              <a:rPr kumimoji="1" lang="ja-JP" altLang="en-US" smtClean="0"/>
              <a:t>2024/3/31</a:t>
            </a:fld>
            <a:endParaRPr kumimoji="1" lang="ja-JP" altLang="en-US"/>
          </a:p>
        </p:txBody>
      </p:sp>
      <p:sp>
        <p:nvSpPr>
          <p:cNvPr id="5" name="フッター プレースホルダー 4">
            <a:extLst>
              <a:ext uri="{FF2B5EF4-FFF2-40B4-BE49-F238E27FC236}">
                <a16:creationId xmlns:a16="http://schemas.microsoft.com/office/drawing/2014/main" id="{0474DA0A-3811-4659-857E-968EED9C8FFE}"/>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6" name="スライド番号プレースホルダー 5">
            <a:extLst>
              <a:ext uri="{FF2B5EF4-FFF2-40B4-BE49-F238E27FC236}">
                <a16:creationId xmlns:a16="http://schemas.microsoft.com/office/drawing/2014/main" id="{B7ED8FF7-0836-4A05-8724-1F16D926048A}"/>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2489806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99F84ED-8EB7-4E29-BEAA-2D67DFD2553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F8F40083-4AEB-408B-B25E-77122C0B98D0}"/>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F276C87-510F-4811-A357-D0F26FCB2631}"/>
              </a:ext>
            </a:extLst>
          </p:cNvPr>
          <p:cNvSpPr>
            <a:spLocks noGrp="1"/>
          </p:cNvSpPr>
          <p:nvPr>
            <p:ph type="dt" sz="half" idx="10"/>
          </p:nvPr>
        </p:nvSpPr>
        <p:spPr/>
        <p:txBody>
          <a:bodyPr/>
          <a:lstStyle/>
          <a:p>
            <a:fld id="{3AFFA7DA-886A-2049-9A0C-2A0DE7F043D2}" type="datetime1">
              <a:rPr kumimoji="1" lang="ja-JP" altLang="en-US" smtClean="0"/>
              <a:t>2024/3/31</a:t>
            </a:fld>
            <a:endParaRPr kumimoji="1" lang="ja-JP" altLang="en-US"/>
          </a:p>
        </p:txBody>
      </p:sp>
      <p:sp>
        <p:nvSpPr>
          <p:cNvPr id="5" name="フッター プレースホルダー 4">
            <a:extLst>
              <a:ext uri="{FF2B5EF4-FFF2-40B4-BE49-F238E27FC236}">
                <a16:creationId xmlns:a16="http://schemas.microsoft.com/office/drawing/2014/main" id="{F603FB5E-3D5C-415E-9F40-1C8D119C6B88}"/>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6" name="スライド番号プレースホルダー 5">
            <a:extLst>
              <a:ext uri="{FF2B5EF4-FFF2-40B4-BE49-F238E27FC236}">
                <a16:creationId xmlns:a16="http://schemas.microsoft.com/office/drawing/2014/main" id="{0B391F78-3946-4345-9D1C-EB744927DDBD}"/>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1674304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2399DC9-C314-4415-9EE8-BA390969C6D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6CD726E-9A54-4F88-A1D9-C23A94BC6FC2}"/>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E8416FF-BA31-4DB1-AE43-A3BAE909CC0E}"/>
              </a:ext>
            </a:extLst>
          </p:cNvPr>
          <p:cNvSpPr>
            <a:spLocks noGrp="1"/>
          </p:cNvSpPr>
          <p:nvPr>
            <p:ph type="dt" sz="half" idx="10"/>
          </p:nvPr>
        </p:nvSpPr>
        <p:spPr/>
        <p:txBody>
          <a:bodyPr/>
          <a:lstStyle/>
          <a:p>
            <a:fld id="{9D0C72DC-E151-4D45-AAA8-98EC8DFFEFD7}" type="datetime1">
              <a:rPr kumimoji="1" lang="ja-JP" altLang="en-US" smtClean="0"/>
              <a:t>2024/3/31</a:t>
            </a:fld>
            <a:endParaRPr kumimoji="1" lang="ja-JP" altLang="en-US"/>
          </a:p>
        </p:txBody>
      </p:sp>
      <p:sp>
        <p:nvSpPr>
          <p:cNvPr id="5" name="フッター プレースホルダー 4">
            <a:extLst>
              <a:ext uri="{FF2B5EF4-FFF2-40B4-BE49-F238E27FC236}">
                <a16:creationId xmlns:a16="http://schemas.microsoft.com/office/drawing/2014/main" id="{1348CF05-830F-4967-A7ED-70E97E8C6869}"/>
              </a:ext>
            </a:extLst>
          </p:cNvPr>
          <p:cNvSpPr>
            <a:spLocks noGrp="1"/>
          </p:cNvSpPr>
          <p:nvPr>
            <p:ph type="ftr" sz="quarter" idx="11"/>
          </p:nvPr>
        </p:nvSpPr>
        <p:spPr/>
        <p:txBody>
          <a:bodyPr/>
          <a:lstStyle/>
          <a:p>
            <a:r>
              <a:rPr lang="en-US" altLang="ja-JP" sz="1800" kern="100">
                <a:latin typeface="游明朝" panose="02020400000000000000" pitchFamily="18" charset="-128"/>
                <a:ea typeface="游明朝" panose="02020400000000000000" pitchFamily="18" charset="-128"/>
                <a:cs typeface="Times New Roman" panose="02020603050405020304" pitchFamily="18" charset="0"/>
              </a:rPr>
              <a:t>UiTMSAT2-STD-Attachment-02</a:t>
            </a:r>
            <a:endParaRPr lang="ja-JP" altLang="ja-JP" sz="1800" kern="100">
              <a:latin typeface="游明朝" panose="02020400000000000000" pitchFamily="18" charset="-128"/>
              <a:ea typeface="游明朝" panose="02020400000000000000" pitchFamily="18" charset="-128"/>
              <a:cs typeface="Times New Roman" panose="02020603050405020304" pitchFamily="18" charset="0"/>
            </a:endParaRPr>
          </a:p>
        </p:txBody>
      </p:sp>
      <p:sp>
        <p:nvSpPr>
          <p:cNvPr id="6" name="スライド番号プレースホルダー 5">
            <a:extLst>
              <a:ext uri="{FF2B5EF4-FFF2-40B4-BE49-F238E27FC236}">
                <a16:creationId xmlns:a16="http://schemas.microsoft.com/office/drawing/2014/main" id="{B264EACC-714B-4C85-9A00-2D0090CC3046}"/>
              </a:ext>
            </a:extLst>
          </p:cNvPr>
          <p:cNvSpPr>
            <a:spLocks noGrp="1"/>
          </p:cNvSpPr>
          <p:nvPr>
            <p:ph type="sldNum" sz="quarter" idx="12"/>
          </p:nvPr>
        </p:nvSpPr>
        <p:spPr>
          <a:xfrm>
            <a:off x="9408368" y="6453336"/>
            <a:ext cx="2743200" cy="365125"/>
          </a:xfrm>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1285621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972594-6358-43F0-940A-47BA1E267584}"/>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7877ECF-CFBA-400D-BFCE-CAF057D28C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D4326249-4128-4CDE-995E-A3E218CD4240}"/>
              </a:ext>
            </a:extLst>
          </p:cNvPr>
          <p:cNvSpPr>
            <a:spLocks noGrp="1"/>
          </p:cNvSpPr>
          <p:nvPr>
            <p:ph type="dt" sz="half" idx="10"/>
          </p:nvPr>
        </p:nvSpPr>
        <p:spPr/>
        <p:txBody>
          <a:bodyPr/>
          <a:lstStyle/>
          <a:p>
            <a:fld id="{C9ABAED1-5474-C842-95B2-5A9984C67BEC}" type="datetime1">
              <a:rPr kumimoji="1" lang="ja-JP" altLang="en-US" smtClean="0"/>
              <a:t>2024/3/31</a:t>
            </a:fld>
            <a:endParaRPr kumimoji="1" lang="ja-JP" altLang="en-US"/>
          </a:p>
        </p:txBody>
      </p:sp>
      <p:sp>
        <p:nvSpPr>
          <p:cNvPr id="5" name="フッター プレースホルダー 4">
            <a:extLst>
              <a:ext uri="{FF2B5EF4-FFF2-40B4-BE49-F238E27FC236}">
                <a16:creationId xmlns:a16="http://schemas.microsoft.com/office/drawing/2014/main" id="{2B176F8D-7913-48D0-839E-41FA4FB4D467}"/>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6" name="スライド番号プレースホルダー 5">
            <a:extLst>
              <a:ext uri="{FF2B5EF4-FFF2-40B4-BE49-F238E27FC236}">
                <a16:creationId xmlns:a16="http://schemas.microsoft.com/office/drawing/2014/main" id="{1D541EB2-2529-4606-B0FD-E2E900452236}"/>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233577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2A6EEE-2375-4287-90A7-282DE83C880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16BCF85-95BF-4653-80F1-D65EE3B1BA74}"/>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5071B62A-735E-4555-8020-9E670717CB55}"/>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7AB02974-6E52-48C1-86B5-4D0C465FC7C4}"/>
              </a:ext>
            </a:extLst>
          </p:cNvPr>
          <p:cNvSpPr>
            <a:spLocks noGrp="1"/>
          </p:cNvSpPr>
          <p:nvPr>
            <p:ph type="dt" sz="half" idx="10"/>
          </p:nvPr>
        </p:nvSpPr>
        <p:spPr/>
        <p:txBody>
          <a:bodyPr/>
          <a:lstStyle/>
          <a:p>
            <a:fld id="{D48829AC-5D1B-FE49-9587-3BC540E8EA21}" type="datetime1">
              <a:rPr kumimoji="1" lang="ja-JP" altLang="en-US" smtClean="0"/>
              <a:t>2024/3/31</a:t>
            </a:fld>
            <a:endParaRPr kumimoji="1" lang="ja-JP" altLang="en-US"/>
          </a:p>
        </p:txBody>
      </p:sp>
      <p:sp>
        <p:nvSpPr>
          <p:cNvPr id="6" name="フッター プレースホルダー 5">
            <a:extLst>
              <a:ext uri="{FF2B5EF4-FFF2-40B4-BE49-F238E27FC236}">
                <a16:creationId xmlns:a16="http://schemas.microsoft.com/office/drawing/2014/main" id="{6E26BEF4-F440-4EEF-802E-D4F7A53CCCBE}"/>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7" name="スライド番号プレースホルダー 6">
            <a:extLst>
              <a:ext uri="{FF2B5EF4-FFF2-40B4-BE49-F238E27FC236}">
                <a16:creationId xmlns:a16="http://schemas.microsoft.com/office/drawing/2014/main" id="{AE512136-D7DE-48EA-9A1E-3DA7A3BBA068}"/>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1295237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856721-A384-4DE6-8433-499AAD47EA3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9892BE9-9BE5-4B1C-89BE-FCD509A3C7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904F589-DD49-4482-B955-4DBDD1817006}"/>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E1DC74D9-CA23-4239-AEDA-A22A854637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5A9A34AB-3FC7-49ED-A29A-4DABA81CD4B5}"/>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7905FA28-A11B-4381-9CAB-2DCBE4B1D905}"/>
              </a:ext>
            </a:extLst>
          </p:cNvPr>
          <p:cNvSpPr>
            <a:spLocks noGrp="1"/>
          </p:cNvSpPr>
          <p:nvPr>
            <p:ph type="dt" sz="half" idx="10"/>
          </p:nvPr>
        </p:nvSpPr>
        <p:spPr/>
        <p:txBody>
          <a:bodyPr/>
          <a:lstStyle/>
          <a:p>
            <a:fld id="{A86AB1E4-B3AB-634F-8BB8-92C1B17BBA9D}" type="datetime1">
              <a:rPr kumimoji="1" lang="ja-JP" altLang="en-US" smtClean="0"/>
              <a:t>2024/3/31</a:t>
            </a:fld>
            <a:endParaRPr kumimoji="1" lang="ja-JP" altLang="en-US"/>
          </a:p>
        </p:txBody>
      </p:sp>
      <p:sp>
        <p:nvSpPr>
          <p:cNvPr id="8" name="フッター プレースホルダー 7">
            <a:extLst>
              <a:ext uri="{FF2B5EF4-FFF2-40B4-BE49-F238E27FC236}">
                <a16:creationId xmlns:a16="http://schemas.microsoft.com/office/drawing/2014/main" id="{AF39DA8D-4806-4AEA-ACB1-911AAF05F71E}"/>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9" name="スライド番号プレースホルダー 8">
            <a:extLst>
              <a:ext uri="{FF2B5EF4-FFF2-40B4-BE49-F238E27FC236}">
                <a16:creationId xmlns:a16="http://schemas.microsoft.com/office/drawing/2014/main" id="{B031A155-97C5-4332-A1B6-58064E9EFBA2}"/>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2491767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7C1B11-BDC6-47DB-875E-C8F8AC7FC40B}"/>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E7D799B-107E-49F0-A881-8D353D1618C1}"/>
              </a:ext>
            </a:extLst>
          </p:cNvPr>
          <p:cNvSpPr>
            <a:spLocks noGrp="1"/>
          </p:cNvSpPr>
          <p:nvPr>
            <p:ph type="dt" sz="half" idx="10"/>
          </p:nvPr>
        </p:nvSpPr>
        <p:spPr/>
        <p:txBody>
          <a:bodyPr/>
          <a:lstStyle/>
          <a:p>
            <a:fld id="{4401F048-CAE8-6949-924A-D658963ED9B7}" type="datetime1">
              <a:rPr kumimoji="1" lang="ja-JP" altLang="en-US" smtClean="0"/>
              <a:t>2024/3/31</a:t>
            </a:fld>
            <a:endParaRPr kumimoji="1" lang="ja-JP" altLang="en-US"/>
          </a:p>
        </p:txBody>
      </p:sp>
      <p:sp>
        <p:nvSpPr>
          <p:cNvPr id="4" name="フッター プレースホルダー 3">
            <a:extLst>
              <a:ext uri="{FF2B5EF4-FFF2-40B4-BE49-F238E27FC236}">
                <a16:creationId xmlns:a16="http://schemas.microsoft.com/office/drawing/2014/main" id="{0546AED2-2E05-4FA9-82F7-1DB3CCDB76E7}"/>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5" name="スライド番号プレースホルダー 4">
            <a:extLst>
              <a:ext uri="{FF2B5EF4-FFF2-40B4-BE49-F238E27FC236}">
                <a16:creationId xmlns:a16="http://schemas.microsoft.com/office/drawing/2014/main" id="{005385E2-AD16-4418-A7F6-3766DFB889FE}"/>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3064985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C2284D1-5B3E-4FCA-B76F-8E7495E38576}"/>
              </a:ext>
            </a:extLst>
          </p:cNvPr>
          <p:cNvSpPr>
            <a:spLocks noGrp="1"/>
          </p:cNvSpPr>
          <p:nvPr>
            <p:ph type="dt" sz="half" idx="10"/>
          </p:nvPr>
        </p:nvSpPr>
        <p:spPr/>
        <p:txBody>
          <a:bodyPr/>
          <a:lstStyle/>
          <a:p>
            <a:fld id="{2B57BDB7-FDE5-B54B-B0A1-57C1A9A70872}" type="datetime1">
              <a:rPr kumimoji="1" lang="ja-JP" altLang="en-US" smtClean="0"/>
              <a:t>2024/3/31</a:t>
            </a:fld>
            <a:endParaRPr kumimoji="1" lang="ja-JP" altLang="en-US"/>
          </a:p>
        </p:txBody>
      </p:sp>
      <p:sp>
        <p:nvSpPr>
          <p:cNvPr id="3" name="フッター プレースホルダー 2">
            <a:extLst>
              <a:ext uri="{FF2B5EF4-FFF2-40B4-BE49-F238E27FC236}">
                <a16:creationId xmlns:a16="http://schemas.microsoft.com/office/drawing/2014/main" id="{DCBD5426-B28A-454D-B686-4AD331A80AE6}"/>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4" name="スライド番号プレースホルダー 3">
            <a:extLst>
              <a:ext uri="{FF2B5EF4-FFF2-40B4-BE49-F238E27FC236}">
                <a16:creationId xmlns:a16="http://schemas.microsoft.com/office/drawing/2014/main" id="{49D75B88-36E8-4491-A938-ACE7F66121A5}"/>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1158217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11DF61C-E855-4579-A4EE-557D761591D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CE07D46-F340-4480-9BB7-312D80C335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147B99D8-0CF2-4D64-A43C-2670A9881A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7DFB225-B2E2-4B46-9F5E-6D34E44C6107}"/>
              </a:ext>
            </a:extLst>
          </p:cNvPr>
          <p:cNvSpPr>
            <a:spLocks noGrp="1"/>
          </p:cNvSpPr>
          <p:nvPr>
            <p:ph type="dt" sz="half" idx="10"/>
          </p:nvPr>
        </p:nvSpPr>
        <p:spPr/>
        <p:txBody>
          <a:bodyPr/>
          <a:lstStyle/>
          <a:p>
            <a:fld id="{2BAF3F7E-433C-564C-9749-457C5A94084E}" type="datetime1">
              <a:rPr kumimoji="1" lang="ja-JP" altLang="en-US" smtClean="0"/>
              <a:t>2024/3/31</a:t>
            </a:fld>
            <a:endParaRPr kumimoji="1" lang="ja-JP" altLang="en-US"/>
          </a:p>
        </p:txBody>
      </p:sp>
      <p:sp>
        <p:nvSpPr>
          <p:cNvPr id="6" name="フッター プレースホルダー 5">
            <a:extLst>
              <a:ext uri="{FF2B5EF4-FFF2-40B4-BE49-F238E27FC236}">
                <a16:creationId xmlns:a16="http://schemas.microsoft.com/office/drawing/2014/main" id="{1D806B67-A43D-42A1-B9BD-963C5494059D}"/>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7" name="スライド番号プレースホルダー 6">
            <a:extLst>
              <a:ext uri="{FF2B5EF4-FFF2-40B4-BE49-F238E27FC236}">
                <a16:creationId xmlns:a16="http://schemas.microsoft.com/office/drawing/2014/main" id="{F033349E-0091-4171-B476-D4ECF0C60EB0}"/>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563710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3BD784-E4FD-4025-8024-C6640BC56532}"/>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6532E49C-A8A1-4B03-A130-85040ACAA7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A8B1B6F7-BFB1-47D5-B0B1-EC85270255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B63D637-E1FD-4303-B81A-8691AF021399}"/>
              </a:ext>
            </a:extLst>
          </p:cNvPr>
          <p:cNvSpPr>
            <a:spLocks noGrp="1"/>
          </p:cNvSpPr>
          <p:nvPr>
            <p:ph type="dt" sz="half" idx="10"/>
          </p:nvPr>
        </p:nvSpPr>
        <p:spPr/>
        <p:txBody>
          <a:bodyPr/>
          <a:lstStyle/>
          <a:p>
            <a:fld id="{7D693D02-E936-E14A-8CE7-CEC5E8F7F9D5}" type="datetime1">
              <a:rPr kumimoji="1" lang="ja-JP" altLang="en-US" smtClean="0"/>
              <a:t>2024/3/31</a:t>
            </a:fld>
            <a:endParaRPr kumimoji="1" lang="ja-JP" altLang="en-US"/>
          </a:p>
        </p:txBody>
      </p:sp>
      <p:sp>
        <p:nvSpPr>
          <p:cNvPr id="6" name="フッター プレースホルダー 5">
            <a:extLst>
              <a:ext uri="{FF2B5EF4-FFF2-40B4-BE49-F238E27FC236}">
                <a16:creationId xmlns:a16="http://schemas.microsoft.com/office/drawing/2014/main" id="{C3D0F4FC-3F65-4A60-9C67-32325DDC5878}"/>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7" name="スライド番号プレースホルダー 6">
            <a:extLst>
              <a:ext uri="{FF2B5EF4-FFF2-40B4-BE49-F238E27FC236}">
                <a16:creationId xmlns:a16="http://schemas.microsoft.com/office/drawing/2014/main" id="{6595BB4A-BB91-404E-B703-6BD1264FB54C}"/>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2493233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B19C3043-964C-4C84-BEDC-6274FB51A8D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E880255-7A29-47F9-A5D9-2799EF79C6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0990273-6CC1-443F-889B-393EA67C90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73D655-213D-1F41-8311-B2F7EB306FA2}" type="datetime1">
              <a:rPr kumimoji="1" lang="ja-JP" altLang="en-US" smtClean="0"/>
              <a:t>2024/3/31</a:t>
            </a:fld>
            <a:endParaRPr kumimoji="1" lang="ja-JP" altLang="en-US"/>
          </a:p>
        </p:txBody>
      </p:sp>
      <p:sp>
        <p:nvSpPr>
          <p:cNvPr id="5" name="フッター プレースホルダー 4">
            <a:extLst>
              <a:ext uri="{FF2B5EF4-FFF2-40B4-BE49-F238E27FC236}">
                <a16:creationId xmlns:a16="http://schemas.microsoft.com/office/drawing/2014/main" id="{68FDB410-A067-4F7A-A0BA-D4BA40FFDC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 altLang="ja-JP"/>
              <a:t>UiTMSAT2-STD-Attachment-02</a:t>
            </a:r>
            <a:endParaRPr kumimoji="1" lang="ja-JP" altLang="en-US"/>
          </a:p>
        </p:txBody>
      </p:sp>
      <p:sp>
        <p:nvSpPr>
          <p:cNvPr id="6" name="スライド番号プレースホルダー 5">
            <a:extLst>
              <a:ext uri="{FF2B5EF4-FFF2-40B4-BE49-F238E27FC236}">
                <a16:creationId xmlns:a16="http://schemas.microsoft.com/office/drawing/2014/main" id="{E3AFC269-F934-4F6C-9B38-BF60F2D9C3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32335777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a:extLst>
              <a:ext uri="{FF2B5EF4-FFF2-40B4-BE49-F238E27FC236}">
                <a16:creationId xmlns:a16="http://schemas.microsoft.com/office/drawing/2014/main" id="{83419643-E4B9-498B-8A0F-E2514CCAD22A}"/>
              </a:ext>
            </a:extLst>
          </p:cNvPr>
          <p:cNvSpPr txBox="1">
            <a:spLocks/>
          </p:cNvSpPr>
          <p:nvPr/>
        </p:nvSpPr>
        <p:spPr bwMode="auto">
          <a:xfrm>
            <a:off x="270704" y="221694"/>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graphicFrame>
        <p:nvGraphicFramePr>
          <p:cNvPr id="5" name="表 6">
            <a:extLst>
              <a:ext uri="{FF2B5EF4-FFF2-40B4-BE49-F238E27FC236}">
                <a16:creationId xmlns:a16="http://schemas.microsoft.com/office/drawing/2014/main" id="{AEAFE141-6C94-4C4A-9056-786A9256FCF6}"/>
              </a:ext>
            </a:extLst>
          </p:cNvPr>
          <p:cNvGraphicFramePr>
            <a:graphicFrameLocks noGrp="1"/>
          </p:cNvGraphicFramePr>
          <p:nvPr>
            <p:extLst>
              <p:ext uri="{D42A27DB-BD31-4B8C-83A1-F6EECF244321}">
                <p14:modId xmlns:p14="http://schemas.microsoft.com/office/powerpoint/2010/main" val="1740368115"/>
              </p:ext>
            </p:extLst>
          </p:nvPr>
        </p:nvGraphicFramePr>
        <p:xfrm>
          <a:off x="127187" y="692696"/>
          <a:ext cx="11771999" cy="6002208"/>
        </p:xfrm>
        <a:graphic>
          <a:graphicData uri="http://schemas.openxmlformats.org/drawingml/2006/table">
            <a:tbl>
              <a:tblPr firstRow="1" bandRow="1">
                <a:tableStyleId>{69012ECD-51FC-41F1-AA8D-1B2483CD663E}</a:tableStyleId>
              </a:tblPr>
              <a:tblGrid>
                <a:gridCol w="3160501">
                  <a:extLst>
                    <a:ext uri="{9D8B030D-6E8A-4147-A177-3AD203B41FA5}">
                      <a16:colId xmlns:a16="http://schemas.microsoft.com/office/drawing/2014/main" val="2031852116"/>
                    </a:ext>
                  </a:extLst>
                </a:gridCol>
                <a:gridCol w="6431498">
                  <a:extLst>
                    <a:ext uri="{9D8B030D-6E8A-4147-A177-3AD203B41FA5}">
                      <a16:colId xmlns:a16="http://schemas.microsoft.com/office/drawing/2014/main" val="1031298609"/>
                    </a:ext>
                  </a:extLst>
                </a:gridCol>
                <a:gridCol w="2180000">
                  <a:extLst>
                    <a:ext uri="{9D8B030D-6E8A-4147-A177-3AD203B41FA5}">
                      <a16:colId xmlns:a16="http://schemas.microsoft.com/office/drawing/2014/main" val="3666776314"/>
                    </a:ext>
                  </a:extLst>
                </a:gridCol>
              </a:tblGrid>
              <a:tr h="302096">
                <a:tc>
                  <a:txBody>
                    <a:bodyPr/>
                    <a:lstStyle/>
                    <a:p>
                      <a:r>
                        <a:rPr kumimoji="1" lang="en-US" altLang="ja-JP" sz="1400" b="0">
                          <a:latin typeface="Meiryo UI" panose="020B0604030504040204" pitchFamily="50" charset="-128"/>
                          <a:ea typeface="Meiryo UI" panose="020B0604030504040204" pitchFamily="50" charset="-128"/>
                          <a:cs typeface="Arial" panose="020B0604020202020204" pitchFamily="34" charset="0"/>
                        </a:rPr>
                        <a:t>Items for DFMR</a:t>
                      </a:r>
                      <a:endParaRPr kumimoji="1" lang="ja-JP" altLang="en-US" sz="1400" b="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kumimoji="1" lang="en-US" altLang="ja-JP" sz="1400" b="0">
                          <a:latin typeface="Meiryo UI" panose="020B0604030504040204" pitchFamily="50" charset="-128"/>
                          <a:ea typeface="Meiryo UI" panose="020B0604030504040204" pitchFamily="50" charset="-128"/>
                          <a:cs typeface="Arial" panose="020B0604020202020204" pitchFamily="34" charset="0"/>
                        </a:rPr>
                        <a:t>Implementation plan extracted from </a:t>
                      </a:r>
                      <a:r>
                        <a:rPr kumimoji="1" lang="en-US" altLang="ja-JP" sz="1400" b="0" err="1">
                          <a:latin typeface="Meiryo UI" panose="020B0604030504040204" pitchFamily="50" charset="-128"/>
                          <a:ea typeface="Meiryo UI" panose="020B0604030504040204" pitchFamily="50" charset="-128"/>
                          <a:cs typeface="Arial" panose="020B0604020202020204" pitchFamily="34" charset="0"/>
                        </a:rPr>
                        <a:t>JAXA’s</a:t>
                      </a:r>
                      <a:r>
                        <a:rPr kumimoji="1" lang="en-US" altLang="ja-JP" sz="1400" b="0">
                          <a:latin typeface="Meiryo UI" panose="020B0604030504040204" pitchFamily="50" charset="-128"/>
                          <a:ea typeface="Meiryo UI" panose="020B0604030504040204" pitchFamily="50" charset="-128"/>
                          <a:cs typeface="Arial" panose="020B0604020202020204" pitchFamily="34" charset="0"/>
                        </a:rPr>
                        <a:t> checklist</a:t>
                      </a:r>
                      <a:endParaRPr kumimoji="1" lang="ja-JP" altLang="en-US" sz="1400" b="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kumimoji="1" lang="en-US" altLang="ja-JP" sz="1400" b="0">
                          <a:latin typeface="Meiryo UI" panose="020B0604030504040204" pitchFamily="50" charset="-128"/>
                          <a:ea typeface="Meiryo UI" panose="020B0604030504040204" pitchFamily="50" charset="-128"/>
                          <a:cs typeface="Arial" panose="020B0604020202020204" pitchFamily="34" charset="0"/>
                        </a:rPr>
                        <a:t>Implementation result for BIRDS-X</a:t>
                      </a:r>
                      <a:endParaRPr kumimoji="1" lang="ja-JP" altLang="en-US" sz="1400" b="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09248960"/>
                  </a:ext>
                </a:extLst>
              </a:tr>
              <a:tr h="504056">
                <a:tc>
                  <a:txBody>
                    <a:bodyPr/>
                    <a:lstStyle/>
                    <a:p>
                      <a:pPr marL="265113" indent="-265113">
                        <a:buFont typeface="+mj-ea"/>
                        <a:buNone/>
                      </a:pPr>
                      <a:r>
                        <a:rPr kumimoji="1" lang="en-US" altLang="ja-JP" sz="1400" b="0">
                          <a:latin typeface="Meiryo UI" panose="020B0604030504040204" pitchFamily="50" charset="-128"/>
                          <a:ea typeface="Meiryo UI" panose="020B0604030504040204" pitchFamily="50" charset="-128"/>
                          <a:cs typeface="Arial" panose="020B0604020202020204" pitchFamily="34" charset="0"/>
                        </a:rPr>
                        <a:t>(1) I</a:t>
                      </a:r>
                      <a:r>
                        <a:rPr kumimoji="1" lang="en-US" altLang="ja-JP" sz="1400" kern="1200">
                          <a:solidFill>
                            <a:schemeClr val="tx1"/>
                          </a:solidFill>
                          <a:effectLst/>
                          <a:latin typeface="Meiryo UI" panose="020B0604030504040204" pitchFamily="50" charset="-128"/>
                          <a:ea typeface="Meiryo UI" panose="020B0604030504040204" pitchFamily="50" charset="-128"/>
                          <a:cs typeface="Arial" panose="020B0604020202020204" pitchFamily="34" charset="0"/>
                        </a:rPr>
                        <a:t>nhibits on the positive AND negative current paths. (supply and return).  This allows failure of one inhibit and still safe operations.</a:t>
                      </a:r>
                      <a:endParaRPr kumimoji="1" lang="ja-JP" altLang="en-US" sz="1400" b="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1" lang="en-US" altLang="ja-JP" sz="1400" b="0">
                          <a:latin typeface="Meiryo UI" panose="020B0604030504040204" pitchFamily="50" charset="-128"/>
                          <a:ea typeface="Meiryo UI" panose="020B0604030504040204" pitchFamily="50" charset="-128"/>
                          <a:cs typeface="Arial" panose="020B0604020202020204" pitchFamily="34" charset="0"/>
                        </a:rPr>
                        <a:t>No chassis connection on the supply or return path between the battery and the inhibits.  Any chassis connection must have an inhibit between the chassis and the battery to mitigate the effects of battery short circuits to chassis.</a:t>
                      </a:r>
                      <a:endParaRPr kumimoji="1" lang="ja-JP" altLang="en-US" sz="1400" b="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buFont typeface="Arial" panose="020B0604020202020204" pitchFamily="34" charset="0"/>
                        <a:buChar char="•"/>
                      </a:pPr>
                      <a:r>
                        <a:rPr kumimoji="1" lang="en-US" altLang="ja-JP" sz="1400" b="0">
                          <a:latin typeface="Meiryo UI" panose="020B0604030504040204" pitchFamily="50" charset="-128"/>
                          <a:ea typeface="Meiryo UI" panose="020B0604030504040204" pitchFamily="50" charset="-128"/>
                          <a:cs typeface="Arial" panose="020B0604020202020204" pitchFamily="34" charset="0"/>
                        </a:rPr>
                        <a:t>See page 2</a:t>
                      </a:r>
                      <a:endParaRPr kumimoji="1" lang="ja-JP" altLang="en-US" sz="1400" b="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91150426"/>
                  </a:ext>
                </a:extLst>
              </a:tr>
              <a:tr h="656064">
                <a:tc rowSpan="4">
                  <a:txBody>
                    <a:bodyPr/>
                    <a:lstStyle/>
                    <a:p>
                      <a:pPr marL="360363" indent="-360363">
                        <a:buFont typeface="+mj-ea"/>
                        <a:buNone/>
                      </a:pPr>
                      <a:r>
                        <a:rPr kumimoji="1" lang="en-US" altLang="ja-JP" sz="1400" b="0">
                          <a:latin typeface="Meiryo UI" panose="020B0604030504040204" pitchFamily="50" charset="-128"/>
                          <a:ea typeface="Meiryo UI" panose="020B0604030504040204" pitchFamily="50" charset="-128"/>
                          <a:cs typeface="Arial" panose="020B0604020202020204" pitchFamily="34" charset="0"/>
                        </a:rPr>
                        <a:t>(2) Design to have no smart short between hot side and return side</a:t>
                      </a:r>
                      <a:endParaRPr kumimoji="1" lang="ja-JP" altLang="en-US" sz="1400" b="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kumimoji="1" lang="en-US" altLang="ja-JP" sz="1400" b="0" u="none">
                          <a:latin typeface="Meiryo UI" panose="020B0604030504040204" pitchFamily="50" charset="-128"/>
                          <a:ea typeface="Meiryo UI" panose="020B0604030504040204" pitchFamily="50" charset="-128"/>
                          <a:cs typeface="Arial" panose="020B0604020202020204" pitchFamily="34" charset="0"/>
                        </a:rPr>
                        <a:t>Wiring:</a:t>
                      </a:r>
                      <a:endParaRPr kumimoji="1" lang="en-US" altLang="ja-JP"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Proper</a:t>
                      </a:r>
                      <a:r>
                        <a:rPr kumimoji="1" lang="ja-JP" altLang="en-US"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 </a:t>
                      </a:r>
                      <a:r>
                        <a:rPr kumimoji="1" lang="en-US" altLang="ja-JP"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insulation</a:t>
                      </a:r>
                      <a:r>
                        <a:rPr kumimoji="1" lang="ja-JP" altLang="en-US"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 </a:t>
                      </a:r>
                      <a:r>
                        <a:rPr kumimoji="1" lang="en-US" altLang="ja-JP"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(double</a:t>
                      </a:r>
                      <a:r>
                        <a:rPr kumimoji="1" lang="ja-JP" altLang="en-US"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 </a:t>
                      </a:r>
                      <a:r>
                        <a:rPr kumimoji="1" lang="en-US" altLang="ja-JP"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insulation)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Wires connected to the battery positive and wires connected to the battery negative should not be in the same cable bundle. Or Additional insulation layers </a:t>
                      </a:r>
                      <a:endParaRPr kumimoji="1" lang="ja-JP" altLang="en-US" sz="14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buFont typeface="Arial" panose="020B0604020202020204" pitchFamily="34" charset="0"/>
                        <a:buChar char="•"/>
                      </a:pPr>
                      <a:r>
                        <a:rPr kumimoji="1" lang="en-US" altLang="ja-JP" sz="1400" b="0" u="none">
                          <a:latin typeface="Meiryo UI" panose="020B0604030504040204" pitchFamily="50" charset="-128"/>
                          <a:ea typeface="Meiryo UI" panose="020B0604030504040204" pitchFamily="50" charset="-128"/>
                          <a:cs typeface="Arial" panose="020B0604020202020204" pitchFamily="34" charset="0"/>
                        </a:rPr>
                        <a:t>See *1 Wiring on page 3</a:t>
                      </a:r>
                      <a:endParaRPr kumimoji="1" lang="ja-JP" altLang="en-US" sz="1400" b="0" u="none">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37469127"/>
                  </a:ext>
                </a:extLst>
              </a:tr>
              <a:tr h="0">
                <a:tc vMerge="1">
                  <a:txBody>
                    <a:bodyPr/>
                    <a:lstStyle/>
                    <a:p>
                      <a:endParaRPr kumimoji="1" lang="ja-JP" altLang="en-US" sz="1800" b="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en-US" altLang="ja-JP" sz="1400" b="0" u="none">
                          <a:latin typeface="Meiryo UI" panose="020B0604030504040204" pitchFamily="50" charset="-128"/>
                          <a:ea typeface="Meiryo UI" panose="020B0604030504040204" pitchFamily="50" charset="-128"/>
                          <a:cs typeface="Arial" panose="020B0604020202020204" pitchFamily="34" charset="0"/>
                          <a:sym typeface="Wingdings" panose="05000000000000000000" pitchFamily="2" charset="2"/>
                        </a:rPr>
                        <a:t>Battery:</a:t>
                      </a:r>
                      <a:endParaRPr kumimoji="1" lang="en-US" altLang="ja-JP" sz="1400" b="0" u="none">
                        <a:latin typeface="Meiryo UI" panose="020B0604030504040204" pitchFamily="50" charset="-128"/>
                        <a:ea typeface="Meiryo UI" panose="020B0604030504040204" pitchFamily="50" charset="-128"/>
                        <a:cs typeface="Arial" panose="020B0604020202020204" pitchFamily="34" charset="0"/>
                      </a:endParaRPr>
                    </a:p>
                    <a:p>
                      <a:pPr marL="342900" indent="-342900">
                        <a:buFont typeface="Arial" panose="020B0604020202020204" pitchFamily="34" charset="0"/>
                        <a:buChar char="•"/>
                      </a:pPr>
                      <a:r>
                        <a:rPr kumimoji="1" lang="en-US" altLang="ja-JP" sz="1400" kern="1200">
                          <a:solidFill>
                            <a:schemeClr val="tx1"/>
                          </a:solidFill>
                          <a:effectLst/>
                          <a:latin typeface="Meiryo UI" panose="020B0604030504040204" pitchFamily="50" charset="-128"/>
                          <a:ea typeface="Meiryo UI" panose="020B0604030504040204" pitchFamily="50" charset="-128"/>
                          <a:cs typeface="Arial" panose="020B0604020202020204" pitchFamily="34" charset="0"/>
                        </a:rPr>
                        <a:t>Electrical connections to battery cells (tabs) should be insulated or covered with an insulating layer or cover.</a:t>
                      </a:r>
                    </a:p>
                    <a:p>
                      <a:pPr marL="342900" indent="-342900">
                        <a:buFont typeface="Arial" panose="020B0604020202020204" pitchFamily="34" charset="0"/>
                        <a:buChar char="•"/>
                      </a:pPr>
                      <a:r>
                        <a:rPr kumimoji="1" lang="en-US" altLang="ja-JP" sz="1400" kern="1200">
                          <a:solidFill>
                            <a:schemeClr val="tx1"/>
                          </a:solidFill>
                          <a:effectLst/>
                          <a:latin typeface="Meiryo UI" panose="020B0604030504040204" pitchFamily="50" charset="-128"/>
                          <a:ea typeface="Meiryo UI" panose="020B0604030504040204" pitchFamily="50" charset="-128"/>
                          <a:cs typeface="Arial" panose="020B0604020202020204" pitchFamily="34" charset="0"/>
                        </a:rPr>
                        <a:t>Battery tabs and conductive surfaces covered with insulation to prevent shorting from conductive debris.</a:t>
                      </a:r>
                      <a:endParaRPr kumimoji="1" lang="en-US" altLang="ja-JP" sz="1400" b="0" u="none">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u="none">
                          <a:latin typeface="Meiryo UI" panose="020B0604030504040204" pitchFamily="50" charset="-128"/>
                          <a:ea typeface="Meiryo UI" panose="020B0604030504040204" pitchFamily="50" charset="-128"/>
                          <a:cs typeface="Arial" panose="020B0604020202020204" pitchFamily="34" charset="0"/>
                        </a:rPr>
                        <a:t>See *2 Battery on page 3</a:t>
                      </a:r>
                      <a:endParaRPr kumimoji="1" lang="ja-JP" altLang="en-US" sz="1400" b="0" u="none">
                        <a:latin typeface="Meiryo UI" panose="020B0604030504040204" pitchFamily="50" charset="-128"/>
                        <a:ea typeface="Meiryo UI" panose="020B0604030504040204" pitchFamily="50" charset="-128"/>
                        <a:cs typeface="Arial" panose="020B0604020202020204" pitchFamily="34" charset="0"/>
                      </a:endParaRPr>
                    </a:p>
                    <a:p>
                      <a:pPr marL="342900" indent="-342900">
                        <a:buFont typeface="Arial" panose="020B0604020202020204" pitchFamily="34" charset="0"/>
                        <a:buChar char="•"/>
                      </a:pPr>
                      <a:endParaRPr kumimoji="1" lang="en-US" altLang="ja-JP" sz="1400" b="0" u="none">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91439641"/>
                  </a:ext>
                </a:extLst>
              </a:tr>
              <a:tr h="637728">
                <a:tc vMerge="1">
                  <a:txBody>
                    <a:bodyPr/>
                    <a:lstStyle/>
                    <a:p>
                      <a:endParaRPr kumimoji="1" lang="ja-JP" altLang="en-US" sz="1800" b="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en-US" altLang="ja-JP" sz="1400" kern="1200">
                          <a:solidFill>
                            <a:schemeClr val="tx1"/>
                          </a:solidFill>
                          <a:effectLst/>
                          <a:latin typeface="Meiryo UI" panose="020B0604030504040204" pitchFamily="50" charset="-128"/>
                          <a:ea typeface="Meiryo UI" panose="020B0604030504040204" pitchFamily="50" charset="-128"/>
                          <a:cs typeface="Arial" panose="020B0604020202020204" pitchFamily="34" charset="0"/>
                        </a:rPr>
                        <a:t>Circuit board: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kern="1200">
                          <a:solidFill>
                            <a:schemeClr val="tx1"/>
                          </a:solidFill>
                          <a:effectLst/>
                          <a:latin typeface="Meiryo UI" panose="020B0604030504040204" pitchFamily="50" charset="-128"/>
                          <a:ea typeface="Meiryo UI" panose="020B0604030504040204" pitchFamily="50" charset="-128"/>
                          <a:cs typeface="Arial" panose="020B0604020202020204" pitchFamily="34" charset="0"/>
                        </a:rPr>
                        <a:t> Kapton tape to prevent shorting from FOD, etc.</a:t>
                      </a:r>
                      <a:endParaRPr kumimoji="1" lang="en-US" altLang="ja-JP" sz="1400" b="0" u="none">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u="none">
                          <a:latin typeface="Meiryo UI" panose="020B0604030504040204" pitchFamily="50" charset="-128"/>
                          <a:ea typeface="Meiryo UI" panose="020B0604030504040204" pitchFamily="50" charset="-128"/>
                          <a:cs typeface="Arial" panose="020B0604020202020204" pitchFamily="34" charset="0"/>
                        </a:rPr>
                        <a:t>See *3 Board on page 4</a:t>
                      </a:r>
                      <a:endParaRPr kumimoji="1" lang="ja-JP" altLang="en-US" sz="1400" b="0" u="none">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14301874"/>
                  </a:ext>
                </a:extLst>
              </a:tr>
              <a:tr h="950912">
                <a:tc vMerge="1">
                  <a:txBody>
                    <a:bodyPr/>
                    <a:lstStyle/>
                    <a:p>
                      <a:endParaRPr kumimoji="1" lang="ja-JP" altLang="en-US" sz="1800" b="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en-US" altLang="ja-JP" sz="1400" kern="1200">
                          <a:solidFill>
                            <a:schemeClr val="tx1"/>
                          </a:solidFill>
                          <a:effectLst/>
                          <a:latin typeface="Meiryo UI" panose="020B0604030504040204" pitchFamily="50" charset="-128"/>
                          <a:ea typeface="Meiryo UI" panose="020B0604030504040204" pitchFamily="50" charset="-128"/>
                          <a:cs typeface="Arial" panose="020B0604020202020204" pitchFamily="34" charset="0"/>
                        </a:rPr>
                        <a:t>Connectors:</a:t>
                      </a:r>
                      <a:endParaRPr kumimoji="1" lang="en-US" altLang="ja-JP" sz="1400" b="0" u="none">
                        <a:latin typeface="Meiryo UI" panose="020B0604030504040204" pitchFamily="50" charset="-128"/>
                        <a:ea typeface="Meiryo UI" panose="020B0604030504040204" pitchFamily="50" charset="-128"/>
                        <a:cs typeface="Arial" panose="020B0604020202020204" pitchFamily="34" charset="0"/>
                      </a:endParaRPr>
                    </a:p>
                    <a:p>
                      <a:pPr marL="342900" indent="-342900">
                        <a:buFont typeface="Arial" panose="020B0604020202020204" pitchFamily="34" charset="0"/>
                        <a:buChar char="•"/>
                      </a:pPr>
                      <a:r>
                        <a:rPr kumimoji="1" lang="en-US" altLang="ja-JP" sz="1400" b="0" u="none">
                          <a:latin typeface="Meiryo UI" panose="020B0604030504040204" pitchFamily="50" charset="-128"/>
                          <a:ea typeface="Meiryo UI" panose="020B0604030504040204" pitchFamily="50" charset="-128"/>
                          <a:cs typeface="Arial" panose="020B0604020202020204" pitchFamily="34" charset="0"/>
                        </a:rPr>
                        <a:t>Either separate connectors for positive and negative conductors, or pin spacing on connectors between positive and negative sufficient to prevent shorting between positive and negative conductors if a connector pin is bent.</a:t>
                      </a:r>
                    </a:p>
                    <a:p>
                      <a:pPr marL="342900" indent="-342900">
                        <a:buFont typeface="Arial" panose="020B0604020202020204" pitchFamily="34" charset="0"/>
                        <a:buChar char="•"/>
                      </a:pPr>
                      <a:r>
                        <a:rPr kumimoji="1" lang="en-US" altLang="ja-JP" sz="1400" kern="1200">
                          <a:solidFill>
                            <a:schemeClr val="tx1"/>
                          </a:solidFill>
                          <a:effectLst/>
                          <a:latin typeface="Meiryo UI" panose="020B0604030504040204" pitchFamily="50" charset="-128"/>
                          <a:ea typeface="Meiryo UI" panose="020B0604030504040204" pitchFamily="50" charset="-128"/>
                          <a:cs typeface="Arial" panose="020B0604020202020204" pitchFamily="34" charset="0"/>
                        </a:rPr>
                        <a:t>Cover the battery monitor connector terminal with Kapton.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u="none">
                          <a:latin typeface="Meiryo UI" panose="020B0604030504040204" pitchFamily="50" charset="-128"/>
                          <a:ea typeface="Meiryo UI" panose="020B0604030504040204" pitchFamily="50" charset="-128"/>
                          <a:cs typeface="Arial" panose="020B0604020202020204" pitchFamily="34" charset="0"/>
                        </a:rPr>
                        <a:t>See *4 Connector on page 4 and 5</a:t>
                      </a:r>
                      <a:endParaRPr kumimoji="1" lang="ja-JP" altLang="en-US" sz="1400" b="0" u="none">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66527461"/>
                  </a:ext>
                </a:extLst>
              </a:tr>
            </a:tbl>
          </a:graphicData>
        </a:graphic>
      </p:graphicFrame>
      <p:sp>
        <p:nvSpPr>
          <p:cNvPr id="2" name="スライド番号プレースホルダー 1"/>
          <p:cNvSpPr>
            <a:spLocks noGrp="1"/>
          </p:cNvSpPr>
          <p:nvPr>
            <p:ph type="sldNum" sz="quarter" idx="12"/>
          </p:nvPr>
        </p:nvSpPr>
        <p:spPr/>
        <p:txBody>
          <a:bodyPr/>
          <a:lstStyle/>
          <a:p>
            <a:fld id="{ACB9BE07-1C52-4DFF-8413-8E857DF9A954}" type="slidenum">
              <a:rPr kumimoji="1" lang="ja-JP" altLang="en-US" smtClean="0"/>
              <a:t>1</a:t>
            </a:fld>
            <a:endParaRPr kumimoji="1" lang="ja-JP" altLang="en-US"/>
          </a:p>
        </p:txBody>
      </p:sp>
      <p:sp>
        <p:nvSpPr>
          <p:cNvPr id="3" name="フッター プレースホルダー 2">
            <a:extLst>
              <a:ext uri="{FF2B5EF4-FFF2-40B4-BE49-F238E27FC236}">
                <a16:creationId xmlns:a16="http://schemas.microsoft.com/office/drawing/2014/main" id="{DAA2470D-E779-D16A-EA91-6A6FE9CA5E2A}"/>
              </a:ext>
            </a:extLst>
          </p:cNvPr>
          <p:cNvSpPr>
            <a:spLocks noGrp="1"/>
          </p:cNvSpPr>
          <p:nvPr>
            <p:ph type="ftr" sz="quarter" idx="11"/>
          </p:nvPr>
        </p:nvSpPr>
        <p:spPr>
          <a:xfrm>
            <a:off x="8184232" y="0"/>
            <a:ext cx="4114800" cy="365125"/>
          </a:xfrm>
        </p:spPr>
        <p:txBody>
          <a:bodyPr/>
          <a:lstStyle/>
          <a:p>
            <a:r>
              <a:rPr lang="en-US" altLang="ja-JP" kern="100">
                <a:latin typeface="游明朝" panose="02020400000000000000" pitchFamily="18" charset="-128"/>
                <a:ea typeface="游明朝" panose="02020400000000000000" pitchFamily="18" charset="-128"/>
                <a:cs typeface="Times New Roman" panose="02020603050405020304" pitchFamily="18" charset="0"/>
              </a:rPr>
              <a:t>BIRDSX-STD-Attachment-01</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961142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p:cNvSpPr>
            <a:spLocks noGrp="1"/>
          </p:cNvSpPr>
          <p:nvPr>
            <p:ph type="sldNum" sz="quarter" idx="12"/>
          </p:nvPr>
        </p:nvSpPr>
        <p:spPr/>
        <p:txBody>
          <a:bodyPr/>
          <a:lstStyle/>
          <a:p>
            <a:fld id="{ACB9BE07-1C52-4DFF-8413-8E857DF9A954}" type="slidenum">
              <a:rPr kumimoji="1" lang="ja-JP" altLang="en-US" smtClean="0"/>
              <a:t>2</a:t>
            </a:fld>
            <a:endParaRPr kumimoji="1" lang="ja-JP" altLang="en-US"/>
          </a:p>
        </p:txBody>
      </p:sp>
      <p:sp>
        <p:nvSpPr>
          <p:cNvPr id="9" name="テキスト ボックス 8">
            <a:extLst>
              <a:ext uri="{FF2B5EF4-FFF2-40B4-BE49-F238E27FC236}">
                <a16:creationId xmlns:a16="http://schemas.microsoft.com/office/drawing/2014/main" id="{06AA5D61-E9E5-4150-989F-14E306AAA6A6}"/>
              </a:ext>
            </a:extLst>
          </p:cNvPr>
          <p:cNvSpPr txBox="1"/>
          <p:nvPr/>
        </p:nvSpPr>
        <p:spPr>
          <a:xfrm>
            <a:off x="263316" y="1196752"/>
            <a:ext cx="4392524" cy="3139321"/>
          </a:xfrm>
          <a:prstGeom prst="rect">
            <a:avLst/>
          </a:prstGeom>
          <a:noFill/>
        </p:spPr>
        <p:txBody>
          <a:bodyPr wrap="square">
            <a:spAutoFit/>
          </a:bodyPr>
          <a:lstStyle/>
          <a:p>
            <a:pPr lvl="0"/>
            <a:r>
              <a:rPr kumimoji="0" lang="en-US" altLang="ja-JP" kern="0">
                <a:latin typeface="Meiryo UI" panose="020B0604030504040204" pitchFamily="50" charset="-128"/>
                <a:ea typeface="Meiryo UI" panose="020B0604030504040204" pitchFamily="50" charset="-128"/>
                <a:cs typeface="Arial" panose="020B0604020202020204" pitchFamily="34" charset="0"/>
              </a:rPr>
              <a:t>No chassis connection on the supply path between the battery, DCDC convertor, DepSW2, Battery monitor terminal and SepSW3.</a:t>
            </a:r>
          </a:p>
          <a:p>
            <a:pPr lvl="0"/>
            <a:endParaRPr kumimoji="0" lang="en-US" altLang="ja-JP" kern="0">
              <a:latin typeface="Meiryo UI" panose="020B0604030504040204" pitchFamily="50" charset="-128"/>
              <a:ea typeface="Meiryo UI" panose="020B0604030504040204" pitchFamily="50" charset="-128"/>
              <a:cs typeface="Arial" panose="020B0604020202020204" pitchFamily="34" charset="0"/>
            </a:endParaRPr>
          </a:p>
          <a:p>
            <a:pPr lvl="0"/>
            <a:r>
              <a:rPr kumimoji="0" lang="en-US" altLang="ja-JP" kern="0">
                <a:latin typeface="Meiryo UI" panose="020B0604030504040204" pitchFamily="50" charset="-128"/>
                <a:ea typeface="Meiryo UI" panose="020B0604030504040204" pitchFamily="50" charset="-128"/>
                <a:cs typeface="Arial" panose="020B0604020202020204" pitchFamily="34" charset="0"/>
              </a:rPr>
              <a:t>No chassis connection on the return path between the battery and SepSW2.</a:t>
            </a:r>
          </a:p>
          <a:p>
            <a:pPr lvl="0"/>
            <a:r>
              <a:rPr kumimoji="0" lang="en-US" altLang="ja-JP" kern="0">
                <a:latin typeface="Meiryo UI" panose="020B0604030504040204" pitchFamily="50" charset="-128"/>
                <a:ea typeface="Meiryo UI" panose="020B0604030504040204" pitchFamily="50" charset="-128"/>
                <a:cs typeface="Arial" panose="020B0604020202020204" pitchFamily="34" charset="0"/>
              </a:rPr>
              <a:t> </a:t>
            </a:r>
          </a:p>
          <a:p>
            <a:pPr lvl="0"/>
            <a:r>
              <a:rPr kumimoji="0" lang="en-US" altLang="ja-JP" kern="0">
                <a:latin typeface="Meiryo UI" panose="020B0604030504040204" pitchFamily="50" charset="-128"/>
                <a:ea typeface="Meiryo UI" panose="020B0604030504040204" pitchFamily="50" charset="-128"/>
                <a:cs typeface="Arial" panose="020B0604020202020204" pitchFamily="34" charset="0"/>
              </a:rPr>
              <a:t>The Inhibit Schematic is shown on the right.</a:t>
            </a:r>
          </a:p>
        </p:txBody>
      </p:sp>
      <p:sp>
        <p:nvSpPr>
          <p:cNvPr id="12" name="タイトル 1">
            <a:extLst>
              <a:ext uri="{FF2B5EF4-FFF2-40B4-BE49-F238E27FC236}">
                <a16:creationId xmlns:a16="http://schemas.microsoft.com/office/drawing/2014/main" id="{83419643-E4B9-498B-8A0F-E2514CCAD22A}"/>
              </a:ext>
            </a:extLst>
          </p:cNvPr>
          <p:cNvSpPr txBox="1">
            <a:spLocks/>
          </p:cNvSpPr>
          <p:nvPr/>
        </p:nvSpPr>
        <p:spPr bwMode="auto">
          <a:xfrm>
            <a:off x="255501" y="165470"/>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sp>
        <p:nvSpPr>
          <p:cNvPr id="13" name="テキスト ボックス 12">
            <a:extLst>
              <a:ext uri="{FF2B5EF4-FFF2-40B4-BE49-F238E27FC236}">
                <a16:creationId xmlns:a16="http://schemas.microsoft.com/office/drawing/2014/main" id="{06AA5D61-E9E5-4150-989F-14E306AAA6A6}"/>
              </a:ext>
            </a:extLst>
          </p:cNvPr>
          <p:cNvSpPr txBox="1"/>
          <p:nvPr/>
        </p:nvSpPr>
        <p:spPr>
          <a:xfrm>
            <a:off x="7197557" y="6428441"/>
            <a:ext cx="2376264" cy="369332"/>
          </a:xfrm>
          <a:prstGeom prst="rect">
            <a:avLst/>
          </a:prstGeom>
          <a:noFill/>
        </p:spPr>
        <p:txBody>
          <a:bodyPr wrap="square">
            <a:spAutoFit/>
          </a:bodyPr>
          <a:lstStyle/>
          <a:p>
            <a:pPr lvl="0"/>
            <a:r>
              <a:rPr kumimoji="0" lang="en-US" altLang="ja-JP" kern="0">
                <a:latin typeface="Meiryo UI" panose="020B0604030504040204" pitchFamily="50" charset="-128"/>
                <a:ea typeface="Meiryo UI" panose="020B0604030504040204" pitchFamily="50" charset="-128"/>
                <a:cs typeface="Arial" panose="020B0604020202020204" pitchFamily="34" charset="0"/>
              </a:rPr>
              <a:t>Inhibit Schematic</a:t>
            </a:r>
          </a:p>
        </p:txBody>
      </p:sp>
      <p:sp>
        <p:nvSpPr>
          <p:cNvPr id="4" name="フッター プレースホルダー 2">
            <a:extLst>
              <a:ext uri="{FF2B5EF4-FFF2-40B4-BE49-F238E27FC236}">
                <a16:creationId xmlns:a16="http://schemas.microsoft.com/office/drawing/2014/main" id="{C4F55620-8DE0-108B-0F47-68E480B18B6E}"/>
              </a:ext>
            </a:extLst>
          </p:cNvPr>
          <p:cNvSpPr>
            <a:spLocks noGrp="1"/>
          </p:cNvSpPr>
          <p:nvPr>
            <p:ph type="ftr" sz="quarter" idx="11"/>
          </p:nvPr>
        </p:nvSpPr>
        <p:spPr>
          <a:xfrm>
            <a:off x="8184232" y="0"/>
            <a:ext cx="4114800" cy="365125"/>
          </a:xfrm>
        </p:spPr>
        <p:txBody>
          <a:bodyPr/>
          <a:lstStyle/>
          <a:p>
            <a:r>
              <a:rPr lang="en-US" altLang="ja-JP" kern="100">
                <a:latin typeface="游明朝" panose="02020400000000000000" pitchFamily="18" charset="-128"/>
                <a:ea typeface="游明朝" panose="02020400000000000000" pitchFamily="18" charset="-128"/>
                <a:cs typeface="Times New Roman" panose="02020603050405020304" pitchFamily="18" charset="0"/>
              </a:rPr>
              <a:t>BIRDSX-STD-Attachment-01</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sp>
        <p:nvSpPr>
          <p:cNvPr id="5" name="TextBox 4">
            <a:extLst>
              <a:ext uri="{FF2B5EF4-FFF2-40B4-BE49-F238E27FC236}">
                <a16:creationId xmlns:a16="http://schemas.microsoft.com/office/drawing/2014/main" id="{45BCAF94-2E5D-A7BD-2B49-42531858B41A}"/>
              </a:ext>
            </a:extLst>
          </p:cNvPr>
          <p:cNvSpPr txBox="1"/>
          <p:nvPr/>
        </p:nvSpPr>
        <p:spPr>
          <a:xfrm>
            <a:off x="3075214" y="3260662"/>
            <a:ext cx="6150428" cy="369332"/>
          </a:xfrm>
          <a:prstGeom prst="rect">
            <a:avLst/>
          </a:prstGeom>
          <a:noFill/>
        </p:spPr>
        <p:txBody>
          <a:bodyPr wrap="square">
            <a:spAutoFit/>
          </a:bodyPr>
          <a:lstStyle/>
          <a:p>
            <a:r>
              <a:rPr lang="en-SS" b="0" i="0">
                <a:solidFill>
                  <a:srgbClr val="000000"/>
                </a:solidFill>
                <a:effectLst/>
                <a:latin typeface="Times New Roman" panose="02020603050405020304" pitchFamily="18" charset="0"/>
              </a:rPr>
              <a:t> </a:t>
            </a:r>
            <a:endParaRPr lang="en-SS"/>
          </a:p>
        </p:txBody>
      </p:sp>
      <p:pic>
        <p:nvPicPr>
          <p:cNvPr id="8" name="Picture 7">
            <a:extLst>
              <a:ext uri="{FF2B5EF4-FFF2-40B4-BE49-F238E27FC236}">
                <a16:creationId xmlns:a16="http://schemas.microsoft.com/office/drawing/2014/main" id="{3F2DA7EA-A4B3-469D-E343-9E63B6B11582}"/>
              </a:ext>
            </a:extLst>
          </p:cNvPr>
          <p:cNvPicPr>
            <a:picLocks noChangeAspect="1"/>
          </p:cNvPicPr>
          <p:nvPr/>
        </p:nvPicPr>
        <p:blipFill>
          <a:blip r:embed="rId2"/>
          <a:stretch>
            <a:fillRect/>
          </a:stretch>
        </p:blipFill>
        <p:spPr>
          <a:xfrm>
            <a:off x="5530850" y="4314825"/>
            <a:ext cx="5181600" cy="2228850"/>
          </a:xfrm>
          <a:prstGeom prst="rect">
            <a:avLst/>
          </a:prstGeom>
        </p:spPr>
      </p:pic>
      <p:pic>
        <p:nvPicPr>
          <p:cNvPr id="286" name="Picture 285">
            <a:extLst>
              <a:ext uri="{FF2B5EF4-FFF2-40B4-BE49-F238E27FC236}">
                <a16:creationId xmlns:a16="http://schemas.microsoft.com/office/drawing/2014/main" id="{CEA09FC6-7F83-1129-A001-C16F94C49F8C}"/>
              </a:ext>
            </a:extLst>
          </p:cNvPr>
          <p:cNvPicPr>
            <a:picLocks noChangeAspect="1"/>
          </p:cNvPicPr>
          <p:nvPr/>
        </p:nvPicPr>
        <p:blipFill>
          <a:blip r:embed="rId3"/>
          <a:stretch>
            <a:fillRect/>
          </a:stretch>
        </p:blipFill>
        <p:spPr>
          <a:xfrm>
            <a:off x="4787947" y="900718"/>
            <a:ext cx="7327397" cy="3139321"/>
          </a:xfrm>
          <a:prstGeom prst="rect">
            <a:avLst/>
          </a:prstGeom>
        </p:spPr>
      </p:pic>
    </p:spTree>
    <p:extLst>
      <p:ext uri="{BB962C8B-B14F-4D97-AF65-F5344CB8AC3E}">
        <p14:creationId xmlns:p14="http://schemas.microsoft.com/office/powerpoint/2010/main" val="261058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close up of a machine&#10;&#10;Description automatically generated">
            <a:extLst>
              <a:ext uri="{FF2B5EF4-FFF2-40B4-BE49-F238E27FC236}">
                <a16:creationId xmlns:a16="http://schemas.microsoft.com/office/drawing/2014/main" id="{9084F9E7-BCA6-EA55-360F-DF524574AE8E}"/>
              </a:ext>
            </a:extLst>
          </p:cNvPr>
          <p:cNvPicPr>
            <a:picLocks noChangeAspect="1"/>
          </p:cNvPicPr>
          <p:nvPr/>
        </p:nvPicPr>
        <p:blipFill rotWithShape="1">
          <a:blip r:embed="rId2">
            <a:extLst>
              <a:ext uri="{28A0092B-C50C-407E-A947-70E740481C1C}">
                <a14:useLocalDpi xmlns:a14="http://schemas.microsoft.com/office/drawing/2010/main" val="0"/>
              </a:ext>
            </a:extLst>
          </a:blip>
          <a:srcRect l="22321" t="12200" r="16256" b="12202"/>
          <a:stretch/>
        </p:blipFill>
        <p:spPr>
          <a:xfrm>
            <a:off x="2654017" y="3227393"/>
            <a:ext cx="3441983" cy="3177216"/>
          </a:xfrm>
          <a:prstGeom prst="rect">
            <a:avLst/>
          </a:prstGeom>
        </p:spPr>
      </p:pic>
      <p:sp>
        <p:nvSpPr>
          <p:cNvPr id="7" name="テキスト ボックス 6">
            <a:extLst>
              <a:ext uri="{FF2B5EF4-FFF2-40B4-BE49-F238E27FC236}">
                <a16:creationId xmlns:a16="http://schemas.microsoft.com/office/drawing/2014/main" id="{0686CA4D-0ABA-478D-B51A-12FD19B5CFD9}"/>
              </a:ext>
            </a:extLst>
          </p:cNvPr>
          <p:cNvSpPr txBox="1"/>
          <p:nvPr/>
        </p:nvSpPr>
        <p:spPr>
          <a:xfrm>
            <a:off x="394265" y="1108136"/>
            <a:ext cx="1381255" cy="369332"/>
          </a:xfrm>
          <a:prstGeom prst="rect">
            <a:avLst/>
          </a:prstGeom>
          <a:noFill/>
          <a:ln>
            <a:solidFill>
              <a:schemeClr val="accent6"/>
            </a:solidFill>
          </a:ln>
        </p:spPr>
        <p:txBody>
          <a:bodyPr wrap="square" rtlCol="0">
            <a:spAutoFit/>
          </a:bodyPr>
          <a:lstStyle/>
          <a:p>
            <a:r>
              <a:rPr kumimoji="1" lang="en-US" altLang="ja-JP" b="1">
                <a:solidFill>
                  <a:srgbClr val="00B050"/>
                </a:solidFill>
                <a:latin typeface="Meiryo UI" panose="020B0604030504040204" pitchFamily="50" charset="-128"/>
                <a:ea typeface="Meiryo UI" panose="020B0604030504040204" pitchFamily="50" charset="-128"/>
                <a:cs typeface="Arial" panose="020B0604020202020204" pitchFamily="34" charset="0"/>
              </a:rPr>
              <a:t>*1 Wiring</a:t>
            </a:r>
            <a:endParaRPr kumimoji="1" lang="ja-JP" altLang="en-US" b="1">
              <a:solidFill>
                <a:srgbClr val="00B050"/>
              </a:solidFill>
              <a:latin typeface="Meiryo UI" panose="020B0604030504040204" pitchFamily="50" charset="-128"/>
              <a:ea typeface="Meiryo UI" panose="020B0604030504040204" pitchFamily="50" charset="-128"/>
              <a:cs typeface="Arial" panose="020B0604020202020204" pitchFamily="34" charset="0"/>
            </a:endParaRPr>
          </a:p>
        </p:txBody>
      </p:sp>
      <p:sp>
        <p:nvSpPr>
          <p:cNvPr id="10" name="テキスト ボックス 9">
            <a:extLst>
              <a:ext uri="{FF2B5EF4-FFF2-40B4-BE49-F238E27FC236}">
                <a16:creationId xmlns:a16="http://schemas.microsoft.com/office/drawing/2014/main" id="{06AA5D61-E9E5-4150-989F-14E306AAA6A6}"/>
              </a:ext>
            </a:extLst>
          </p:cNvPr>
          <p:cNvSpPr txBox="1"/>
          <p:nvPr/>
        </p:nvSpPr>
        <p:spPr>
          <a:xfrm>
            <a:off x="394265" y="1473067"/>
            <a:ext cx="5341695" cy="1200329"/>
          </a:xfrm>
          <a:prstGeom prst="rect">
            <a:avLst/>
          </a:prstGeom>
          <a:noFill/>
        </p:spPr>
        <p:txBody>
          <a:bodyPr wrap="square">
            <a:spAutoFit/>
          </a:bodyPr>
          <a:lstStyle/>
          <a:p>
            <a:r>
              <a:rPr lang="en-US" altLang="ja-JP">
                <a:latin typeface="Meiryo UI" panose="020B0604030504040204" pitchFamily="50" charset="-128"/>
                <a:ea typeface="Meiryo UI" panose="020B0604030504040204" pitchFamily="50" charset="-128"/>
                <a:cs typeface="Times New Roman" panose="02020603050405020304" pitchFamily="18" charset="0"/>
              </a:rPr>
              <a:t>The power wires connecting the battery and the EPS1 board, and the wires of DepSW2 are double insulated (wire insulation and covering by Kapton tape).</a:t>
            </a:r>
            <a:endParaRPr kumimoji="1" lang="en-US" altLang="ja-JP" sz="1800" b="0" u="none">
              <a:latin typeface="Meiryo UI" panose="020B0604030504040204" pitchFamily="50" charset="-128"/>
              <a:ea typeface="Meiryo UI" panose="020B0604030504040204" pitchFamily="50" charset="-128"/>
              <a:cs typeface="Times New Roman" panose="02020603050405020304" pitchFamily="18" charset="0"/>
            </a:endParaRPr>
          </a:p>
        </p:txBody>
      </p:sp>
      <p:sp>
        <p:nvSpPr>
          <p:cNvPr id="19" name="テキスト ボックス 18">
            <a:extLst>
              <a:ext uri="{FF2B5EF4-FFF2-40B4-BE49-F238E27FC236}">
                <a16:creationId xmlns:a16="http://schemas.microsoft.com/office/drawing/2014/main" id="{2557EECF-604A-4DD1-9E25-41033D7513C8}"/>
              </a:ext>
            </a:extLst>
          </p:cNvPr>
          <p:cNvSpPr txBox="1"/>
          <p:nvPr/>
        </p:nvSpPr>
        <p:spPr>
          <a:xfrm>
            <a:off x="5916758" y="1115452"/>
            <a:ext cx="1475386" cy="369332"/>
          </a:xfrm>
          <a:prstGeom prst="rect">
            <a:avLst/>
          </a:prstGeom>
          <a:noFill/>
          <a:ln>
            <a:solidFill>
              <a:schemeClr val="accent6"/>
            </a:solidFill>
          </a:ln>
        </p:spPr>
        <p:txBody>
          <a:bodyPr wrap="square" rtlCol="0">
            <a:spAutoFit/>
          </a:bodyPr>
          <a:lstStyle/>
          <a:p>
            <a:r>
              <a:rPr kumimoji="1" lang="en-US" altLang="ja-JP" b="1">
                <a:solidFill>
                  <a:srgbClr val="00B050"/>
                </a:solidFill>
                <a:latin typeface="Meiryo UI" panose="020B0604030504040204" pitchFamily="50" charset="-128"/>
                <a:ea typeface="Meiryo UI" panose="020B0604030504040204" pitchFamily="50" charset="-128"/>
              </a:rPr>
              <a:t>*2</a:t>
            </a:r>
            <a:r>
              <a:rPr lang="ja-JP" altLang="en-US" b="1">
                <a:solidFill>
                  <a:srgbClr val="00B050"/>
                </a:solidFill>
                <a:latin typeface="Meiryo UI" panose="020B0604030504040204" pitchFamily="50" charset="-128"/>
                <a:ea typeface="Meiryo UI" panose="020B0604030504040204" pitchFamily="50" charset="-128"/>
              </a:rPr>
              <a:t> </a:t>
            </a:r>
            <a:r>
              <a:rPr kumimoji="1" lang="en-US" altLang="ja-JP" b="1">
                <a:solidFill>
                  <a:srgbClr val="00B050"/>
                </a:solidFill>
                <a:latin typeface="Meiryo UI" panose="020B0604030504040204" pitchFamily="50" charset="-128"/>
                <a:ea typeface="Meiryo UI" panose="020B0604030504040204" pitchFamily="50" charset="-128"/>
              </a:rPr>
              <a:t>Battery</a:t>
            </a:r>
            <a:endParaRPr kumimoji="1" lang="ja-JP" altLang="en-US" b="1">
              <a:solidFill>
                <a:srgbClr val="00B050"/>
              </a:solidFill>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p:txBody>
          <a:bodyPr/>
          <a:lstStyle/>
          <a:p>
            <a:fld id="{ACB9BE07-1C52-4DFF-8413-8E857DF9A954}" type="slidenum">
              <a:rPr kumimoji="1" lang="ja-JP" altLang="en-US" smtClean="0"/>
              <a:t>3</a:t>
            </a:fld>
            <a:endParaRPr kumimoji="1" lang="ja-JP" altLang="en-US"/>
          </a:p>
        </p:txBody>
      </p:sp>
      <p:sp>
        <p:nvSpPr>
          <p:cNvPr id="20" name="テキスト ボックス 19">
            <a:extLst>
              <a:ext uri="{FF2B5EF4-FFF2-40B4-BE49-F238E27FC236}">
                <a16:creationId xmlns:a16="http://schemas.microsoft.com/office/drawing/2014/main" id="{06AA5D61-E9E5-4150-989F-14E306AAA6A6}"/>
              </a:ext>
            </a:extLst>
          </p:cNvPr>
          <p:cNvSpPr txBox="1"/>
          <p:nvPr/>
        </p:nvSpPr>
        <p:spPr>
          <a:xfrm>
            <a:off x="5948552" y="1473067"/>
            <a:ext cx="5341695" cy="1754326"/>
          </a:xfrm>
          <a:prstGeom prst="rect">
            <a:avLst/>
          </a:prstGeom>
          <a:noFill/>
        </p:spPr>
        <p:txBody>
          <a:bodyPr wrap="square">
            <a:spAutoFit/>
          </a:bodyPr>
          <a:lstStyle/>
          <a:p>
            <a:r>
              <a:rPr lang="en-US" altLang="ja-JP">
                <a:latin typeface="Meiryo UI" panose="020B0604030504040204" pitchFamily="50" charset="-128"/>
                <a:ea typeface="Meiryo UI" panose="020B0604030504040204" pitchFamily="50" charset="-128"/>
                <a:cs typeface="Times New Roman" panose="02020603050405020304" pitchFamily="18" charset="0"/>
              </a:rPr>
              <a:t>Electrical connections to battery cells (tabs) are covered with </a:t>
            </a:r>
            <a:r>
              <a:rPr lang="en-US" altLang="ja-JP" err="1">
                <a:latin typeface="Meiryo UI" panose="020B0604030504040204" pitchFamily="50" charset="-128"/>
                <a:ea typeface="Meiryo UI" panose="020B0604030504040204" pitchFamily="50" charset="-128"/>
                <a:cs typeface="Times New Roman" panose="02020603050405020304" pitchFamily="18" charset="0"/>
              </a:rPr>
              <a:t>Kapton</a:t>
            </a:r>
            <a:r>
              <a:rPr lang="en-US" altLang="ja-JP">
                <a:latin typeface="Meiryo UI" panose="020B0604030504040204" pitchFamily="50" charset="-128"/>
                <a:ea typeface="Meiryo UI" panose="020B0604030504040204" pitchFamily="50" charset="-128"/>
                <a:cs typeface="Times New Roman" panose="02020603050405020304" pitchFamily="18" charset="0"/>
              </a:rPr>
              <a:t> tape.</a:t>
            </a:r>
          </a:p>
          <a:p>
            <a:r>
              <a:rPr lang="en-US" altLang="ja-JP">
                <a:latin typeface="Meiryo UI" panose="020B0604030504040204" pitchFamily="50" charset="-128"/>
                <a:ea typeface="Meiryo UI" panose="020B0604030504040204" pitchFamily="50" charset="-128"/>
                <a:cs typeface="Times New Roman" panose="02020603050405020304" pitchFamily="18" charset="0"/>
              </a:rPr>
              <a:t>Battery tabs and conductive surfaces are covered with Kapton tape. </a:t>
            </a:r>
          </a:p>
          <a:p>
            <a:r>
              <a:rPr lang="en-US" altLang="ja-JP">
                <a:latin typeface="Meiryo UI" panose="020B0604030504040204" pitchFamily="50" charset="-128"/>
                <a:ea typeface="Meiryo UI" panose="020B0604030504040204" pitchFamily="50" charset="-128"/>
                <a:cs typeface="Times New Roman" panose="02020603050405020304" pitchFamily="18" charset="0"/>
              </a:rPr>
              <a:t>The insulation sheets are installed between the battery box and the battery cells.</a:t>
            </a:r>
          </a:p>
        </p:txBody>
      </p:sp>
      <p:sp>
        <p:nvSpPr>
          <p:cNvPr id="18" name="タイトル 1">
            <a:extLst>
              <a:ext uri="{FF2B5EF4-FFF2-40B4-BE49-F238E27FC236}">
                <a16:creationId xmlns:a16="http://schemas.microsoft.com/office/drawing/2014/main" id="{83419643-E4B9-498B-8A0F-E2514CCAD22A}"/>
              </a:ext>
            </a:extLst>
          </p:cNvPr>
          <p:cNvSpPr txBox="1">
            <a:spLocks/>
          </p:cNvSpPr>
          <p:nvPr/>
        </p:nvSpPr>
        <p:spPr bwMode="auto">
          <a:xfrm>
            <a:off x="76259" y="229608"/>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pic>
        <p:nvPicPr>
          <p:cNvPr id="16" name="図 15">
            <a:extLst>
              <a:ext uri="{FF2B5EF4-FFF2-40B4-BE49-F238E27FC236}">
                <a16:creationId xmlns:a16="http://schemas.microsoft.com/office/drawing/2014/main" id="{8CB48E9B-57A9-CF8A-00CA-707CA167A4B0}"/>
              </a:ext>
            </a:extLst>
          </p:cNvPr>
          <p:cNvPicPr/>
          <p:nvPr/>
        </p:nvPicPr>
        <p:blipFill rotWithShape="1">
          <a:blip r:embed="rId3">
            <a:extLst>
              <a:ext uri="{28A0092B-C50C-407E-A947-70E740481C1C}">
                <a14:useLocalDpi xmlns:a14="http://schemas.microsoft.com/office/drawing/2010/main" val="0"/>
              </a:ext>
            </a:extLst>
          </a:blip>
          <a:srcRect l="12233" r="12233"/>
          <a:stretch/>
        </p:blipFill>
        <p:spPr>
          <a:xfrm>
            <a:off x="379457" y="2930279"/>
            <a:ext cx="2064240" cy="3754704"/>
          </a:xfrm>
          <a:prstGeom prst="rect">
            <a:avLst/>
          </a:prstGeom>
        </p:spPr>
      </p:pic>
      <p:sp>
        <p:nvSpPr>
          <p:cNvPr id="4" name="フッター プレースホルダー 2">
            <a:extLst>
              <a:ext uri="{FF2B5EF4-FFF2-40B4-BE49-F238E27FC236}">
                <a16:creationId xmlns:a16="http://schemas.microsoft.com/office/drawing/2014/main" id="{7B65312C-C593-D265-B112-932D9A97A737}"/>
              </a:ext>
            </a:extLst>
          </p:cNvPr>
          <p:cNvSpPr txBox="1">
            <a:spLocks/>
          </p:cNvSpPr>
          <p:nvPr/>
        </p:nvSpPr>
        <p:spPr>
          <a:xfrm>
            <a:off x="8184232" y="0"/>
            <a:ext cx="4114800" cy="365125"/>
          </a:xfrm>
          <a:prstGeom prst="rect">
            <a:avLst/>
          </a:prstGeom>
        </p:spPr>
        <p:txBody>
          <a:bodyPr vert="horz" lIns="91440" tIns="45720" rIns="91440" bIns="45720" rtlCol="0" anchor="ctr"/>
          <a:lstStyle>
            <a:defPPr>
              <a:defRPr lang="ja-JP"/>
            </a:defPPr>
            <a:lvl1pPr marL="0" algn="ctr" defTabSz="914400" rtl="0" eaLnBrk="1" latinLnBrk="0" hangingPunct="1">
              <a:defRPr kumimoji="1" sz="1200"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en-US" altLang="ja-JP" kern="100">
                <a:latin typeface="游明朝" panose="02020400000000000000" pitchFamily="18" charset="-128"/>
                <a:ea typeface="游明朝" panose="02020400000000000000" pitchFamily="18" charset="-128"/>
                <a:cs typeface="Times New Roman" panose="02020603050405020304" pitchFamily="18" charset="0"/>
              </a:rPr>
              <a:t>BIRDSX-STD-Attachment-01</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pic>
        <p:nvPicPr>
          <p:cNvPr id="9" name="Picture 8" descr="A close up of an object&#10;&#10;Description automatically generated">
            <a:extLst>
              <a:ext uri="{FF2B5EF4-FFF2-40B4-BE49-F238E27FC236}">
                <a16:creationId xmlns:a16="http://schemas.microsoft.com/office/drawing/2014/main" id="{117D4B04-7ABB-0745-5C4F-20C1B888F715}"/>
              </a:ext>
            </a:extLst>
          </p:cNvPr>
          <p:cNvPicPr>
            <a:picLocks noChangeAspect="1"/>
          </p:cNvPicPr>
          <p:nvPr/>
        </p:nvPicPr>
        <p:blipFill rotWithShape="1">
          <a:blip r:embed="rId4">
            <a:extLst>
              <a:ext uri="{28A0092B-C50C-407E-A947-70E740481C1C}">
                <a14:useLocalDpi xmlns:a14="http://schemas.microsoft.com/office/drawing/2010/main" val="0"/>
              </a:ext>
            </a:extLst>
          </a:blip>
          <a:srcRect l="20983" t="19226" r="18818" b="35383"/>
          <a:stretch/>
        </p:blipFill>
        <p:spPr>
          <a:xfrm>
            <a:off x="7242036" y="3400636"/>
            <a:ext cx="3096344" cy="3112952"/>
          </a:xfrm>
          <a:prstGeom prst="rect">
            <a:avLst/>
          </a:prstGeom>
        </p:spPr>
      </p:pic>
      <p:sp>
        <p:nvSpPr>
          <p:cNvPr id="21" name="Rectangle 20">
            <a:extLst>
              <a:ext uri="{FF2B5EF4-FFF2-40B4-BE49-F238E27FC236}">
                <a16:creationId xmlns:a16="http://schemas.microsoft.com/office/drawing/2014/main" id="{1A83B161-0D0F-ED17-740B-46078B628718}"/>
              </a:ext>
            </a:extLst>
          </p:cNvPr>
          <p:cNvSpPr/>
          <p:nvPr/>
        </p:nvSpPr>
        <p:spPr>
          <a:xfrm>
            <a:off x="5449925" y="3799478"/>
            <a:ext cx="1188910" cy="308908"/>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DepSW2</a:t>
            </a:r>
          </a:p>
        </p:txBody>
      </p:sp>
      <p:sp>
        <p:nvSpPr>
          <p:cNvPr id="23" name="Rectangle 22">
            <a:extLst>
              <a:ext uri="{FF2B5EF4-FFF2-40B4-BE49-F238E27FC236}">
                <a16:creationId xmlns:a16="http://schemas.microsoft.com/office/drawing/2014/main" id="{47884648-ED3B-E02B-C7D8-01BB600FA777}"/>
              </a:ext>
            </a:extLst>
          </p:cNvPr>
          <p:cNvSpPr/>
          <p:nvPr/>
        </p:nvSpPr>
        <p:spPr>
          <a:xfrm>
            <a:off x="4933754" y="6376075"/>
            <a:ext cx="1188910" cy="308908"/>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DepSW3</a:t>
            </a:r>
          </a:p>
        </p:txBody>
      </p:sp>
      <p:sp>
        <p:nvSpPr>
          <p:cNvPr id="26" name="Rectangle 25">
            <a:extLst>
              <a:ext uri="{FF2B5EF4-FFF2-40B4-BE49-F238E27FC236}">
                <a16:creationId xmlns:a16="http://schemas.microsoft.com/office/drawing/2014/main" id="{EC9B381E-1D2A-AF43-C6AD-63088BBBC32B}"/>
              </a:ext>
            </a:extLst>
          </p:cNvPr>
          <p:cNvSpPr/>
          <p:nvPr/>
        </p:nvSpPr>
        <p:spPr>
          <a:xfrm>
            <a:off x="2654017" y="3152723"/>
            <a:ext cx="1188910" cy="308908"/>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DepSW1</a:t>
            </a:r>
          </a:p>
        </p:txBody>
      </p:sp>
      <p:sp>
        <p:nvSpPr>
          <p:cNvPr id="29" name="Oval 28">
            <a:extLst>
              <a:ext uri="{FF2B5EF4-FFF2-40B4-BE49-F238E27FC236}">
                <a16:creationId xmlns:a16="http://schemas.microsoft.com/office/drawing/2014/main" id="{F449BDE5-FEA0-6F36-8AA8-1B1399CCFF66}"/>
              </a:ext>
            </a:extLst>
          </p:cNvPr>
          <p:cNvSpPr/>
          <p:nvPr/>
        </p:nvSpPr>
        <p:spPr>
          <a:xfrm>
            <a:off x="2779094" y="3435780"/>
            <a:ext cx="332076" cy="332076"/>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87E07AD9-4DF7-B194-E086-A9C8BB14E882}"/>
              </a:ext>
            </a:extLst>
          </p:cNvPr>
          <p:cNvSpPr/>
          <p:nvPr/>
        </p:nvSpPr>
        <p:spPr>
          <a:xfrm>
            <a:off x="5452277" y="3400636"/>
            <a:ext cx="332076" cy="332076"/>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A45869E-6F13-F349-6669-346E3A699AEB}"/>
              </a:ext>
            </a:extLst>
          </p:cNvPr>
          <p:cNvSpPr/>
          <p:nvPr/>
        </p:nvSpPr>
        <p:spPr>
          <a:xfrm>
            <a:off x="5449925" y="6035822"/>
            <a:ext cx="332076" cy="332076"/>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AE037D7A-74AF-2132-8E72-9FE5B2E9C618}"/>
              </a:ext>
            </a:extLst>
          </p:cNvPr>
          <p:cNvGrpSpPr/>
          <p:nvPr/>
        </p:nvGrpSpPr>
        <p:grpSpPr>
          <a:xfrm rot="10800000">
            <a:off x="6150416" y="4639681"/>
            <a:ext cx="928398" cy="1102867"/>
            <a:chOff x="10140059" y="3991609"/>
            <a:chExt cx="928398" cy="1102867"/>
          </a:xfrm>
        </p:grpSpPr>
        <p:cxnSp>
          <p:nvCxnSpPr>
            <p:cNvPr id="34" name="Straight Arrow Connector 33">
              <a:extLst>
                <a:ext uri="{FF2B5EF4-FFF2-40B4-BE49-F238E27FC236}">
                  <a16:creationId xmlns:a16="http://schemas.microsoft.com/office/drawing/2014/main" id="{D74C7F5D-1F2E-F3BF-0F70-DB09B0D3B74E}"/>
                </a:ext>
              </a:extLst>
            </p:cNvPr>
            <p:cNvCxnSpPr/>
            <p:nvPr/>
          </p:nvCxnSpPr>
          <p:spPr>
            <a:xfrm>
              <a:off x="10874067" y="4149080"/>
              <a:ext cx="0" cy="57606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DD6BA01-33DC-1297-1F59-1EFE06E7FB10}"/>
                </a:ext>
              </a:extLst>
            </p:cNvPr>
            <p:cNvCxnSpPr>
              <a:cxnSpLocks/>
            </p:cNvCxnSpPr>
            <p:nvPr/>
          </p:nvCxnSpPr>
          <p:spPr>
            <a:xfrm flipH="1">
              <a:off x="10416480" y="4149080"/>
              <a:ext cx="45758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28B07AE2-DDA7-B7A9-6F79-61E973B2DEFD}"/>
                </a:ext>
              </a:extLst>
            </p:cNvPr>
            <p:cNvSpPr txBox="1"/>
            <p:nvPr/>
          </p:nvSpPr>
          <p:spPr>
            <a:xfrm rot="10800000">
              <a:off x="10818644" y="4725144"/>
              <a:ext cx="249813" cy="369332"/>
            </a:xfrm>
            <a:prstGeom prst="rect">
              <a:avLst/>
            </a:prstGeom>
            <a:noFill/>
          </p:spPr>
          <p:txBody>
            <a:bodyPr wrap="square">
              <a:spAutoFit/>
            </a:bodyPr>
            <a:lstStyle/>
            <a:p>
              <a:r>
                <a:rPr lang="en-US" altLang="ja-JP" b="1">
                  <a:latin typeface="Meiryo UI" panose="020B0604030504040204" pitchFamily="50" charset="-128"/>
                  <a:ea typeface="Meiryo UI" panose="020B0604030504040204" pitchFamily="50" charset="-128"/>
                </a:rPr>
                <a:t>X</a:t>
              </a:r>
              <a:endParaRPr lang="en-US"/>
            </a:p>
          </p:txBody>
        </p:sp>
        <p:sp>
          <p:nvSpPr>
            <p:cNvPr id="37" name="TextBox 36">
              <a:extLst>
                <a:ext uri="{FF2B5EF4-FFF2-40B4-BE49-F238E27FC236}">
                  <a16:creationId xmlns:a16="http://schemas.microsoft.com/office/drawing/2014/main" id="{8FC5DD36-41B3-777F-80E7-0B9700FFFD90}"/>
                </a:ext>
              </a:extLst>
            </p:cNvPr>
            <p:cNvSpPr txBox="1"/>
            <p:nvPr/>
          </p:nvSpPr>
          <p:spPr>
            <a:xfrm rot="10800000">
              <a:off x="10140059" y="3991609"/>
              <a:ext cx="276421" cy="369332"/>
            </a:xfrm>
            <a:prstGeom prst="rect">
              <a:avLst/>
            </a:prstGeom>
            <a:noFill/>
          </p:spPr>
          <p:txBody>
            <a:bodyPr wrap="square">
              <a:spAutoFit/>
            </a:bodyPr>
            <a:lstStyle/>
            <a:p>
              <a:r>
                <a:rPr lang="en-US" altLang="ja-JP" b="1">
                  <a:latin typeface="Meiryo UI" panose="020B0604030504040204" pitchFamily="50" charset="-128"/>
                  <a:ea typeface="Meiryo UI" panose="020B0604030504040204" pitchFamily="50" charset="-128"/>
                </a:rPr>
                <a:t>Y</a:t>
              </a:r>
              <a:endParaRPr lang="en-US"/>
            </a:p>
          </p:txBody>
        </p:sp>
      </p:grpSp>
    </p:spTree>
    <p:extLst>
      <p:ext uri="{BB962C8B-B14F-4D97-AF65-F5344CB8AC3E}">
        <p14:creationId xmlns:p14="http://schemas.microsoft.com/office/powerpoint/2010/main" val="873862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442259BC-AA77-5E6A-B2E3-82426530A7E6}"/>
              </a:ext>
            </a:extLst>
          </p:cNvPr>
          <p:cNvPicPr>
            <a:picLocks noChangeAspect="1"/>
          </p:cNvPicPr>
          <p:nvPr/>
        </p:nvPicPr>
        <p:blipFill>
          <a:blip r:embed="rId3"/>
          <a:stretch>
            <a:fillRect/>
          </a:stretch>
        </p:blipFill>
        <p:spPr>
          <a:xfrm>
            <a:off x="67316" y="2198145"/>
            <a:ext cx="6639310" cy="4140972"/>
          </a:xfrm>
          <a:prstGeom prst="rect">
            <a:avLst/>
          </a:prstGeom>
        </p:spPr>
      </p:pic>
      <p:pic>
        <p:nvPicPr>
          <p:cNvPr id="2" name="Picture 1" descr="A machine with wires and wires&#10;&#10;Description automatically generated with medium confidence">
            <a:extLst>
              <a:ext uri="{FF2B5EF4-FFF2-40B4-BE49-F238E27FC236}">
                <a16:creationId xmlns:a16="http://schemas.microsoft.com/office/drawing/2014/main" id="{748AFCCE-DF6A-D078-00A9-35CBACCF2F1B}"/>
              </a:ext>
            </a:extLst>
          </p:cNvPr>
          <p:cNvPicPr>
            <a:picLocks noChangeAspect="1"/>
          </p:cNvPicPr>
          <p:nvPr/>
        </p:nvPicPr>
        <p:blipFill rotWithShape="1">
          <a:blip r:embed="rId4">
            <a:extLst>
              <a:ext uri="{28A0092B-C50C-407E-A947-70E740481C1C}">
                <a14:useLocalDpi xmlns:a14="http://schemas.microsoft.com/office/drawing/2010/main" val="0"/>
              </a:ext>
            </a:extLst>
          </a:blip>
          <a:srcRect l="9536" t="21777" r="1183" b="23157"/>
          <a:stretch/>
        </p:blipFill>
        <p:spPr>
          <a:xfrm rot="16200000">
            <a:off x="6390704" y="3256520"/>
            <a:ext cx="4614346" cy="2134524"/>
          </a:xfrm>
          <a:prstGeom prst="rect">
            <a:avLst/>
          </a:prstGeom>
        </p:spPr>
      </p:pic>
      <p:sp>
        <p:nvSpPr>
          <p:cNvPr id="6" name="Right Brace 7">
            <a:extLst>
              <a:ext uri="{FF2B5EF4-FFF2-40B4-BE49-F238E27FC236}">
                <a16:creationId xmlns:a16="http://schemas.microsoft.com/office/drawing/2014/main" id="{C157D165-4894-9863-5AD0-7E87B95FA243}"/>
              </a:ext>
            </a:extLst>
          </p:cNvPr>
          <p:cNvSpPr/>
          <p:nvPr/>
        </p:nvSpPr>
        <p:spPr>
          <a:xfrm rot="16200000">
            <a:off x="8760004" y="2521335"/>
            <a:ext cx="259885" cy="115285"/>
          </a:xfrm>
          <a:prstGeom prst="rightBrace">
            <a:avLst>
              <a:gd name="adj1" fmla="val 21454"/>
              <a:gd name="adj2" fmla="val 51801"/>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Cross 8">
            <a:extLst>
              <a:ext uri="{FF2B5EF4-FFF2-40B4-BE49-F238E27FC236}">
                <a16:creationId xmlns:a16="http://schemas.microsoft.com/office/drawing/2014/main" id="{40C999E6-52BB-BBEA-F81D-ADBAD3192154}"/>
              </a:ext>
            </a:extLst>
          </p:cNvPr>
          <p:cNvSpPr/>
          <p:nvPr/>
        </p:nvSpPr>
        <p:spPr>
          <a:xfrm>
            <a:off x="9228336" y="2242171"/>
            <a:ext cx="283608" cy="287867"/>
          </a:xfrm>
          <a:prstGeom prst="plus">
            <a:avLst>
              <a:gd name="adj" fmla="val 41833"/>
            </a:avLst>
          </a:prstGeom>
          <a:solidFill>
            <a:srgbClr val="FF00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2">
            <a:extLst>
              <a:ext uri="{FF2B5EF4-FFF2-40B4-BE49-F238E27FC236}">
                <a16:creationId xmlns:a16="http://schemas.microsoft.com/office/drawing/2014/main" id="{BA8C74E5-3B25-D376-F126-872C3355F490}"/>
              </a:ext>
            </a:extLst>
          </p:cNvPr>
          <p:cNvSpPr txBox="1"/>
          <p:nvPr/>
        </p:nvSpPr>
        <p:spPr>
          <a:xfrm>
            <a:off x="9870483" y="1987446"/>
            <a:ext cx="1818969" cy="646331"/>
          </a:xfrm>
          <a:prstGeom prst="rect">
            <a:avLst/>
          </a:prstGeom>
          <a:noFill/>
          <a:ln>
            <a:noFill/>
          </a:ln>
        </p:spPr>
        <p:txBody>
          <a:bodyPr wrap="square" rtlCol="0">
            <a:spAutoFit/>
          </a:bodyPr>
          <a:lstStyle/>
          <a:p>
            <a:r>
              <a:rPr lang="en-US"/>
              <a:t>Power positive pins (four) </a:t>
            </a:r>
          </a:p>
        </p:txBody>
      </p:sp>
      <p:sp>
        <p:nvSpPr>
          <p:cNvPr id="16" name="TextBox 14">
            <a:extLst>
              <a:ext uri="{FF2B5EF4-FFF2-40B4-BE49-F238E27FC236}">
                <a16:creationId xmlns:a16="http://schemas.microsoft.com/office/drawing/2014/main" id="{E78E964F-9303-F1D9-558B-E8D7C45ADA59}"/>
              </a:ext>
            </a:extLst>
          </p:cNvPr>
          <p:cNvSpPr txBox="1"/>
          <p:nvPr/>
        </p:nvSpPr>
        <p:spPr>
          <a:xfrm>
            <a:off x="6051157" y="2062938"/>
            <a:ext cx="1834749" cy="646331"/>
          </a:xfrm>
          <a:prstGeom prst="rect">
            <a:avLst/>
          </a:prstGeom>
          <a:noFill/>
          <a:ln>
            <a:noFill/>
          </a:ln>
        </p:spPr>
        <p:txBody>
          <a:bodyPr wrap="square" rtlCol="0">
            <a:spAutoFit/>
          </a:bodyPr>
          <a:lstStyle/>
          <a:p>
            <a:r>
              <a:rPr lang="en-US"/>
              <a:t>Power negative pins (four)</a:t>
            </a:r>
          </a:p>
        </p:txBody>
      </p:sp>
      <p:sp>
        <p:nvSpPr>
          <p:cNvPr id="19" name="Right Brace 7">
            <a:extLst>
              <a:ext uri="{FF2B5EF4-FFF2-40B4-BE49-F238E27FC236}">
                <a16:creationId xmlns:a16="http://schemas.microsoft.com/office/drawing/2014/main" id="{134816A5-47B0-183D-3B4E-B2A7419DDBC2}"/>
              </a:ext>
            </a:extLst>
          </p:cNvPr>
          <p:cNvSpPr/>
          <p:nvPr/>
        </p:nvSpPr>
        <p:spPr>
          <a:xfrm rot="16200000">
            <a:off x="9044394" y="2524978"/>
            <a:ext cx="259884" cy="108000"/>
          </a:xfrm>
          <a:prstGeom prst="rightBrace">
            <a:avLst>
              <a:gd name="adj1" fmla="val 21454"/>
              <a:gd name="adj2" fmla="val 51801"/>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右大かっこ 19">
            <a:extLst>
              <a:ext uri="{FF2B5EF4-FFF2-40B4-BE49-F238E27FC236}">
                <a16:creationId xmlns:a16="http://schemas.microsoft.com/office/drawing/2014/main" id="{05075D9B-9BB9-0EE0-28ED-52D4711A2C69}"/>
              </a:ext>
            </a:extLst>
          </p:cNvPr>
          <p:cNvSpPr/>
          <p:nvPr/>
        </p:nvSpPr>
        <p:spPr>
          <a:xfrm rot="5400000">
            <a:off x="8974197" y="2703502"/>
            <a:ext cx="108000" cy="108000"/>
          </a:xfrm>
          <a:prstGeom prst="rightBracket">
            <a:avLst/>
          </a:prstGeom>
          <a:ln w="28575">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1" name="TextBox 12">
            <a:extLst>
              <a:ext uri="{FF2B5EF4-FFF2-40B4-BE49-F238E27FC236}">
                <a16:creationId xmlns:a16="http://schemas.microsoft.com/office/drawing/2014/main" id="{BD596759-5D1B-4657-99D1-B316859C58A3}"/>
              </a:ext>
            </a:extLst>
          </p:cNvPr>
          <p:cNvSpPr txBox="1"/>
          <p:nvPr/>
        </p:nvSpPr>
        <p:spPr>
          <a:xfrm>
            <a:off x="10331533" y="2592619"/>
            <a:ext cx="1067520" cy="646331"/>
          </a:xfrm>
          <a:prstGeom prst="rect">
            <a:avLst/>
          </a:prstGeom>
          <a:noFill/>
          <a:ln>
            <a:noFill/>
          </a:ln>
        </p:spPr>
        <p:txBody>
          <a:bodyPr wrap="square" rtlCol="0">
            <a:spAutoFit/>
          </a:bodyPr>
          <a:lstStyle/>
          <a:p>
            <a:r>
              <a:rPr lang="en-US">
                <a:solidFill>
                  <a:srgbClr val="FF0000"/>
                </a:solidFill>
              </a:rPr>
              <a:t>5.5mm</a:t>
            </a:r>
          </a:p>
          <a:p>
            <a:endParaRPr lang="en-US">
              <a:solidFill>
                <a:srgbClr val="FF0000"/>
              </a:solidFill>
            </a:endParaRPr>
          </a:p>
        </p:txBody>
      </p:sp>
      <p:cxnSp>
        <p:nvCxnSpPr>
          <p:cNvPr id="22" name="直線矢印コネクタ 21">
            <a:extLst>
              <a:ext uri="{FF2B5EF4-FFF2-40B4-BE49-F238E27FC236}">
                <a16:creationId xmlns:a16="http://schemas.microsoft.com/office/drawing/2014/main" id="{4FD10CB0-1019-B837-DB4F-9DC4143AEFC4}"/>
              </a:ext>
            </a:extLst>
          </p:cNvPr>
          <p:cNvCxnSpPr/>
          <p:nvPr/>
        </p:nvCxnSpPr>
        <p:spPr>
          <a:xfrm flipH="1">
            <a:off x="9094797" y="2757502"/>
            <a:ext cx="1224136" cy="0"/>
          </a:xfrm>
          <a:prstGeom prst="straightConnector1">
            <a:avLst/>
          </a:prstGeom>
          <a:ln w="190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06AA5D61-E9E5-4150-989F-14E306AAA6A6}"/>
              </a:ext>
            </a:extLst>
          </p:cNvPr>
          <p:cNvSpPr txBox="1"/>
          <p:nvPr/>
        </p:nvSpPr>
        <p:spPr>
          <a:xfrm>
            <a:off x="338916" y="1178749"/>
            <a:ext cx="5341695" cy="1169551"/>
          </a:xfrm>
          <a:prstGeom prst="rect">
            <a:avLst/>
          </a:prstGeom>
          <a:noFill/>
        </p:spPr>
        <p:txBody>
          <a:bodyPr wrap="square">
            <a:spAutoFit/>
          </a:bodyPr>
          <a:lstStyle/>
          <a:p>
            <a:r>
              <a:rPr lang="en-US" altLang="ja-JP" sz="1400">
                <a:latin typeface="Meiryo UI" panose="020B0604030504040204" pitchFamily="50" charset="-128"/>
                <a:ea typeface="Meiryo UI" panose="020B0604030504040204" pitchFamily="50" charset="-128"/>
                <a:cs typeface="Times New Roman" panose="02020603050405020304" pitchFamily="18" charset="0"/>
              </a:rPr>
              <a:t>The terminals of the electronic elements (marked in orange) from the battery to the first inhibit are covered with RTV.</a:t>
            </a:r>
          </a:p>
          <a:p>
            <a:r>
              <a:rPr lang="en-US" altLang="ja-JP" sz="1400">
                <a:latin typeface="Meiryo UI" panose="020B0604030504040204" pitchFamily="50" charset="-128"/>
                <a:ea typeface="Meiryo UI" panose="020B0604030504040204" pitchFamily="50" charset="-128"/>
                <a:cs typeface="Times New Roman" panose="02020603050405020304" pitchFamily="18" charset="0"/>
              </a:rPr>
              <a:t>The entire EPS1 board is covered with Kapton tape.</a:t>
            </a:r>
          </a:p>
          <a:p>
            <a:r>
              <a:rPr kumimoji="1" lang="en-US" altLang="ja-JP" sz="1400" b="0" u="none">
                <a:latin typeface="Meiryo UI" panose="020B0604030504040204" pitchFamily="50" charset="-128"/>
                <a:ea typeface="Meiryo UI" panose="020B0604030504040204" pitchFamily="50" charset="-128"/>
                <a:cs typeface="Times New Roman" panose="02020603050405020304" pitchFamily="18" charset="0"/>
              </a:rPr>
              <a:t>HOT line and RTN line are not adjacent on the circuit board.</a:t>
            </a:r>
          </a:p>
        </p:txBody>
      </p:sp>
      <p:sp>
        <p:nvSpPr>
          <p:cNvPr id="18" name="テキスト ボックス 17">
            <a:extLst>
              <a:ext uri="{FF2B5EF4-FFF2-40B4-BE49-F238E27FC236}">
                <a16:creationId xmlns:a16="http://schemas.microsoft.com/office/drawing/2014/main" id="{2557EECF-604A-4DD1-9E25-41033D7513C8}"/>
              </a:ext>
            </a:extLst>
          </p:cNvPr>
          <p:cNvSpPr txBox="1"/>
          <p:nvPr/>
        </p:nvSpPr>
        <p:spPr>
          <a:xfrm>
            <a:off x="335360" y="837548"/>
            <a:ext cx="2232248" cy="369332"/>
          </a:xfrm>
          <a:prstGeom prst="rect">
            <a:avLst/>
          </a:prstGeom>
          <a:noFill/>
          <a:ln>
            <a:solidFill>
              <a:schemeClr val="accent6"/>
            </a:solidFill>
          </a:ln>
        </p:spPr>
        <p:txBody>
          <a:bodyPr wrap="square" rtlCol="0">
            <a:spAutoFit/>
          </a:bodyPr>
          <a:lstStyle/>
          <a:p>
            <a:r>
              <a:rPr kumimoji="1" lang="en-US" altLang="ja-JP" b="1">
                <a:solidFill>
                  <a:srgbClr val="00B050"/>
                </a:solidFill>
                <a:latin typeface="Meiryo UI" panose="020B0604030504040204" pitchFamily="50" charset="-128"/>
                <a:ea typeface="Meiryo UI" panose="020B0604030504040204" pitchFamily="50" charset="-128"/>
              </a:rPr>
              <a:t>*3</a:t>
            </a:r>
            <a:r>
              <a:rPr lang="ja-JP" altLang="en-US" b="1">
                <a:solidFill>
                  <a:srgbClr val="00B050"/>
                </a:solidFill>
                <a:latin typeface="Meiryo UI" panose="020B0604030504040204" pitchFamily="50" charset="-128"/>
                <a:ea typeface="Meiryo UI" panose="020B0604030504040204" pitchFamily="50" charset="-128"/>
              </a:rPr>
              <a:t> </a:t>
            </a:r>
            <a:r>
              <a:rPr lang="en-US" altLang="ja-JP" b="1">
                <a:solidFill>
                  <a:srgbClr val="00B050"/>
                </a:solidFill>
                <a:latin typeface="Meiryo UI" panose="020B0604030504040204" pitchFamily="50" charset="-128"/>
                <a:ea typeface="Meiryo UI" panose="020B0604030504040204" pitchFamily="50" charset="-128"/>
              </a:rPr>
              <a:t>Circuit board</a:t>
            </a:r>
            <a:endParaRPr kumimoji="1" lang="ja-JP" altLang="en-US" b="1">
              <a:solidFill>
                <a:srgbClr val="00B050"/>
              </a:solidFill>
              <a:latin typeface="Meiryo UI" panose="020B0604030504040204" pitchFamily="50" charset="-128"/>
              <a:ea typeface="Meiryo UI" panose="020B0604030504040204" pitchFamily="50" charset="-128"/>
            </a:endParaRPr>
          </a:p>
        </p:txBody>
      </p:sp>
      <p:sp>
        <p:nvSpPr>
          <p:cNvPr id="8" name="タイトル 1">
            <a:extLst>
              <a:ext uri="{FF2B5EF4-FFF2-40B4-BE49-F238E27FC236}">
                <a16:creationId xmlns:a16="http://schemas.microsoft.com/office/drawing/2014/main" id="{83419643-E4B9-498B-8A0F-E2514CCAD22A}"/>
              </a:ext>
            </a:extLst>
          </p:cNvPr>
          <p:cNvSpPr txBox="1">
            <a:spLocks/>
          </p:cNvSpPr>
          <p:nvPr/>
        </p:nvSpPr>
        <p:spPr bwMode="auto">
          <a:xfrm>
            <a:off x="288278" y="188882"/>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sp>
        <p:nvSpPr>
          <p:cNvPr id="11" name="テキスト ボックス 10">
            <a:extLst>
              <a:ext uri="{FF2B5EF4-FFF2-40B4-BE49-F238E27FC236}">
                <a16:creationId xmlns:a16="http://schemas.microsoft.com/office/drawing/2014/main" id="{06AA5D61-E9E5-4150-989F-14E306AAA6A6}"/>
              </a:ext>
            </a:extLst>
          </p:cNvPr>
          <p:cNvSpPr txBox="1"/>
          <p:nvPr/>
        </p:nvSpPr>
        <p:spPr>
          <a:xfrm>
            <a:off x="6067809" y="1360382"/>
            <a:ext cx="6004856" cy="646331"/>
          </a:xfrm>
          <a:prstGeom prst="rect">
            <a:avLst/>
          </a:prstGeom>
          <a:noFill/>
        </p:spPr>
        <p:txBody>
          <a:bodyPr wrap="square">
            <a:spAutoFit/>
          </a:bodyPr>
          <a:lstStyle/>
          <a:p>
            <a:r>
              <a:rPr lang="en-US" altLang="ja-JP">
                <a:latin typeface="Meiryo UI" panose="020B0604030504040204" pitchFamily="50" charset="-128"/>
                <a:ea typeface="Meiryo UI" panose="020B0604030504040204" pitchFamily="50" charset="-128"/>
                <a:cs typeface="Times New Roman" panose="02020603050405020304" pitchFamily="18" charset="0"/>
              </a:rPr>
              <a:t>The pins spacing on connectors between positive and negative sufficient.</a:t>
            </a:r>
            <a:endParaRPr kumimoji="1" lang="en-US" altLang="ja-JP" sz="1800" b="0" u="none">
              <a:latin typeface="Meiryo UI" panose="020B0604030504040204" pitchFamily="50" charset="-128"/>
              <a:ea typeface="Meiryo UI" panose="020B0604030504040204" pitchFamily="50" charset="-128"/>
              <a:cs typeface="Times New Roman" panose="02020603050405020304" pitchFamily="18" charset="0"/>
            </a:endParaRPr>
          </a:p>
        </p:txBody>
      </p:sp>
      <p:sp>
        <p:nvSpPr>
          <p:cNvPr id="12" name="テキスト ボックス 11">
            <a:extLst>
              <a:ext uri="{FF2B5EF4-FFF2-40B4-BE49-F238E27FC236}">
                <a16:creationId xmlns:a16="http://schemas.microsoft.com/office/drawing/2014/main" id="{2557EECF-604A-4DD1-9E25-41033D7513C8}"/>
              </a:ext>
            </a:extLst>
          </p:cNvPr>
          <p:cNvSpPr txBox="1"/>
          <p:nvPr/>
        </p:nvSpPr>
        <p:spPr>
          <a:xfrm>
            <a:off x="6064251" y="838829"/>
            <a:ext cx="1944216" cy="369332"/>
          </a:xfrm>
          <a:prstGeom prst="rect">
            <a:avLst/>
          </a:prstGeom>
          <a:noFill/>
          <a:ln>
            <a:solidFill>
              <a:schemeClr val="accent6"/>
            </a:solidFill>
          </a:ln>
        </p:spPr>
        <p:txBody>
          <a:bodyPr wrap="square" rtlCol="0">
            <a:spAutoFit/>
          </a:bodyPr>
          <a:lstStyle/>
          <a:p>
            <a:r>
              <a:rPr kumimoji="1" lang="en-US" altLang="ja-JP" b="1">
                <a:solidFill>
                  <a:srgbClr val="00B050"/>
                </a:solidFill>
                <a:latin typeface="Meiryo UI" panose="020B0604030504040204" pitchFamily="50" charset="-128"/>
                <a:ea typeface="Meiryo UI" panose="020B0604030504040204" pitchFamily="50" charset="-128"/>
              </a:rPr>
              <a:t>*4</a:t>
            </a:r>
            <a:r>
              <a:rPr lang="ja-JP" altLang="en-US" b="1">
                <a:solidFill>
                  <a:srgbClr val="00B050"/>
                </a:solidFill>
                <a:latin typeface="Meiryo UI" panose="020B0604030504040204" pitchFamily="50" charset="-128"/>
                <a:ea typeface="Meiryo UI" panose="020B0604030504040204" pitchFamily="50" charset="-128"/>
              </a:rPr>
              <a:t> </a:t>
            </a:r>
            <a:r>
              <a:rPr lang="en-US" altLang="ja-JP" b="1">
                <a:solidFill>
                  <a:srgbClr val="00B050"/>
                </a:solidFill>
                <a:latin typeface="Meiryo UI" panose="020B0604030504040204" pitchFamily="50" charset="-128"/>
                <a:ea typeface="Meiryo UI" panose="020B0604030504040204" pitchFamily="50" charset="-128"/>
              </a:rPr>
              <a:t>Connectors</a:t>
            </a:r>
            <a:endParaRPr kumimoji="1" lang="ja-JP" altLang="en-US" b="1">
              <a:solidFill>
                <a:srgbClr val="00B050"/>
              </a:solidFill>
              <a:latin typeface="Meiryo UI" panose="020B0604030504040204" pitchFamily="50" charset="-128"/>
              <a:ea typeface="Meiryo UI" panose="020B0604030504040204" pitchFamily="50" charset="-128"/>
            </a:endParaRPr>
          </a:p>
        </p:txBody>
      </p:sp>
      <p:sp>
        <p:nvSpPr>
          <p:cNvPr id="3" name="スライド番号プレースホルダー 1">
            <a:extLst>
              <a:ext uri="{FF2B5EF4-FFF2-40B4-BE49-F238E27FC236}">
                <a16:creationId xmlns:a16="http://schemas.microsoft.com/office/drawing/2014/main" id="{87604BA7-2F9B-1642-53AC-522A9CA23D2B}"/>
              </a:ext>
            </a:extLst>
          </p:cNvPr>
          <p:cNvSpPr>
            <a:spLocks noGrp="1"/>
          </p:cNvSpPr>
          <p:nvPr>
            <p:ph type="sldNum" sz="quarter" idx="12"/>
          </p:nvPr>
        </p:nvSpPr>
        <p:spPr>
          <a:xfrm>
            <a:off x="9408368" y="6453336"/>
            <a:ext cx="2743200" cy="365125"/>
          </a:xfrm>
        </p:spPr>
        <p:txBody>
          <a:bodyPr/>
          <a:lstStyle/>
          <a:p>
            <a:fld id="{ACB9BE07-1C52-4DFF-8413-8E857DF9A954}" type="slidenum">
              <a:rPr kumimoji="1" lang="ja-JP" altLang="en-US" smtClean="0"/>
              <a:t>4</a:t>
            </a:fld>
            <a:endParaRPr kumimoji="1" lang="ja-JP" altLang="en-US"/>
          </a:p>
        </p:txBody>
      </p:sp>
      <p:sp>
        <p:nvSpPr>
          <p:cNvPr id="7" name="フッター プレースホルダー 2">
            <a:extLst>
              <a:ext uri="{FF2B5EF4-FFF2-40B4-BE49-F238E27FC236}">
                <a16:creationId xmlns:a16="http://schemas.microsoft.com/office/drawing/2014/main" id="{A81F050F-E677-7BB9-6B3F-AE0D0957C903}"/>
              </a:ext>
            </a:extLst>
          </p:cNvPr>
          <p:cNvSpPr txBox="1">
            <a:spLocks/>
          </p:cNvSpPr>
          <p:nvPr/>
        </p:nvSpPr>
        <p:spPr>
          <a:xfrm>
            <a:off x="8184232" y="0"/>
            <a:ext cx="4114800" cy="365125"/>
          </a:xfrm>
          <a:prstGeom prst="rect">
            <a:avLst/>
          </a:prstGeom>
        </p:spPr>
        <p:txBody>
          <a:bodyPr vert="horz" lIns="91440" tIns="45720" rIns="91440" bIns="45720" rtlCol="0" anchor="ctr"/>
          <a:lstStyle>
            <a:defPPr>
              <a:defRPr lang="ja-JP"/>
            </a:defPPr>
            <a:lvl1pPr marL="0" algn="ctr" defTabSz="914400" rtl="0" eaLnBrk="1" latinLnBrk="0" hangingPunct="1">
              <a:defRPr kumimoji="1" sz="1200"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en-US" altLang="ja-JP" kern="100">
                <a:latin typeface="游明朝" panose="02020400000000000000" pitchFamily="18" charset="-128"/>
                <a:ea typeface="游明朝" panose="02020400000000000000" pitchFamily="18" charset="-128"/>
                <a:cs typeface="Times New Roman" panose="02020603050405020304" pitchFamily="18" charset="0"/>
              </a:rPr>
              <a:t>BIRDSX-STD-Attachment-01</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grpSp>
        <p:nvGrpSpPr>
          <p:cNvPr id="29" name="Group 28">
            <a:extLst>
              <a:ext uri="{FF2B5EF4-FFF2-40B4-BE49-F238E27FC236}">
                <a16:creationId xmlns:a16="http://schemas.microsoft.com/office/drawing/2014/main" id="{0BBFB89A-25F8-2DD8-10C1-866BC9BE0320}"/>
              </a:ext>
            </a:extLst>
          </p:cNvPr>
          <p:cNvGrpSpPr/>
          <p:nvPr/>
        </p:nvGrpSpPr>
        <p:grpSpPr>
          <a:xfrm>
            <a:off x="10140059" y="3991609"/>
            <a:ext cx="928398" cy="1102867"/>
            <a:chOff x="10140059" y="3991609"/>
            <a:chExt cx="928398" cy="1102867"/>
          </a:xfrm>
        </p:grpSpPr>
        <p:cxnSp>
          <p:nvCxnSpPr>
            <p:cNvPr id="10" name="Straight Arrow Connector 9">
              <a:extLst>
                <a:ext uri="{FF2B5EF4-FFF2-40B4-BE49-F238E27FC236}">
                  <a16:creationId xmlns:a16="http://schemas.microsoft.com/office/drawing/2014/main" id="{3D90865F-2350-E69A-5770-4EB33B4124A8}"/>
                </a:ext>
              </a:extLst>
            </p:cNvPr>
            <p:cNvCxnSpPr/>
            <p:nvPr/>
          </p:nvCxnSpPr>
          <p:spPr>
            <a:xfrm>
              <a:off x="10874067" y="4149080"/>
              <a:ext cx="0" cy="57606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688084E-AD3A-207F-7EC9-7E9CB3B9A6E2}"/>
                </a:ext>
              </a:extLst>
            </p:cNvPr>
            <p:cNvCxnSpPr>
              <a:cxnSpLocks/>
            </p:cNvCxnSpPr>
            <p:nvPr/>
          </p:nvCxnSpPr>
          <p:spPr>
            <a:xfrm flipH="1">
              <a:off x="10416480" y="4149080"/>
              <a:ext cx="45758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77349EF-0968-E330-ECE9-F177C5EE9BAA}"/>
                </a:ext>
              </a:extLst>
            </p:cNvPr>
            <p:cNvSpPr txBox="1"/>
            <p:nvPr/>
          </p:nvSpPr>
          <p:spPr>
            <a:xfrm>
              <a:off x="10818644" y="4725144"/>
              <a:ext cx="249813" cy="369332"/>
            </a:xfrm>
            <a:prstGeom prst="rect">
              <a:avLst/>
            </a:prstGeom>
            <a:noFill/>
          </p:spPr>
          <p:txBody>
            <a:bodyPr wrap="square">
              <a:spAutoFit/>
            </a:bodyPr>
            <a:lstStyle/>
            <a:p>
              <a:r>
                <a:rPr lang="en-US" altLang="ja-JP" b="1">
                  <a:latin typeface="Meiryo UI" panose="020B0604030504040204" pitchFamily="50" charset="-128"/>
                  <a:ea typeface="Meiryo UI" panose="020B0604030504040204" pitchFamily="50" charset="-128"/>
                </a:rPr>
                <a:t>Z</a:t>
              </a:r>
              <a:endParaRPr lang="en-US"/>
            </a:p>
          </p:txBody>
        </p:sp>
        <p:sp>
          <p:nvSpPr>
            <p:cNvPr id="28" name="TextBox 27">
              <a:extLst>
                <a:ext uri="{FF2B5EF4-FFF2-40B4-BE49-F238E27FC236}">
                  <a16:creationId xmlns:a16="http://schemas.microsoft.com/office/drawing/2014/main" id="{3F8E48CB-80A6-EAAE-37C8-9661131B8407}"/>
                </a:ext>
              </a:extLst>
            </p:cNvPr>
            <p:cNvSpPr txBox="1"/>
            <p:nvPr/>
          </p:nvSpPr>
          <p:spPr>
            <a:xfrm>
              <a:off x="10140059" y="3991609"/>
              <a:ext cx="276421" cy="369332"/>
            </a:xfrm>
            <a:prstGeom prst="rect">
              <a:avLst/>
            </a:prstGeom>
            <a:noFill/>
          </p:spPr>
          <p:txBody>
            <a:bodyPr wrap="square">
              <a:spAutoFit/>
            </a:bodyPr>
            <a:lstStyle/>
            <a:p>
              <a:r>
                <a:rPr lang="en-US" altLang="ja-JP" b="1">
                  <a:latin typeface="Meiryo UI" panose="020B0604030504040204" pitchFamily="50" charset="-128"/>
                  <a:ea typeface="Meiryo UI" panose="020B0604030504040204" pitchFamily="50" charset="-128"/>
                </a:rPr>
                <a:t>Y</a:t>
              </a:r>
              <a:endParaRPr lang="en-US"/>
            </a:p>
          </p:txBody>
        </p:sp>
      </p:grpSp>
    </p:spTree>
    <p:extLst>
      <p:ext uri="{BB962C8B-B14F-4D97-AF65-F5344CB8AC3E}">
        <p14:creationId xmlns:p14="http://schemas.microsoft.com/office/powerpoint/2010/main" val="4066973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20C09A62-DBBB-F7E7-6D60-AE98D6A98190}"/>
              </a:ext>
            </a:extLst>
          </p:cNvPr>
          <p:cNvSpPr>
            <a:spLocks noGrp="1"/>
          </p:cNvSpPr>
          <p:nvPr>
            <p:ph type="sldNum" sz="quarter" idx="12"/>
          </p:nvPr>
        </p:nvSpPr>
        <p:spPr/>
        <p:txBody>
          <a:bodyPr/>
          <a:lstStyle/>
          <a:p>
            <a:fld id="{ACB9BE07-1C52-4DFF-8413-8E857DF9A954}" type="slidenum">
              <a:rPr kumimoji="1" lang="ja-JP" altLang="en-US" smtClean="0"/>
              <a:t>5</a:t>
            </a:fld>
            <a:endParaRPr kumimoji="1" lang="ja-JP" altLang="en-US"/>
          </a:p>
        </p:txBody>
      </p:sp>
      <p:sp>
        <p:nvSpPr>
          <p:cNvPr id="4" name="タイトル 1">
            <a:extLst>
              <a:ext uri="{FF2B5EF4-FFF2-40B4-BE49-F238E27FC236}">
                <a16:creationId xmlns:a16="http://schemas.microsoft.com/office/drawing/2014/main" id="{0A294274-ED2B-EBF2-723B-42BAD706FCF4}"/>
              </a:ext>
            </a:extLst>
          </p:cNvPr>
          <p:cNvSpPr txBox="1">
            <a:spLocks/>
          </p:cNvSpPr>
          <p:nvPr/>
        </p:nvSpPr>
        <p:spPr bwMode="auto">
          <a:xfrm>
            <a:off x="255501" y="208480"/>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sp>
        <p:nvSpPr>
          <p:cNvPr id="5" name="テキスト ボックス 4">
            <a:extLst>
              <a:ext uri="{FF2B5EF4-FFF2-40B4-BE49-F238E27FC236}">
                <a16:creationId xmlns:a16="http://schemas.microsoft.com/office/drawing/2014/main" id="{B44F49BC-4189-04FD-9231-A46074A16644}"/>
              </a:ext>
            </a:extLst>
          </p:cNvPr>
          <p:cNvSpPr txBox="1"/>
          <p:nvPr/>
        </p:nvSpPr>
        <p:spPr>
          <a:xfrm>
            <a:off x="479376" y="1247938"/>
            <a:ext cx="6264696" cy="646331"/>
          </a:xfrm>
          <a:prstGeom prst="rect">
            <a:avLst/>
          </a:prstGeom>
          <a:noFill/>
        </p:spPr>
        <p:txBody>
          <a:bodyPr wrap="square">
            <a:spAutoFit/>
          </a:bodyPr>
          <a:lstStyle/>
          <a:p>
            <a:r>
              <a:rPr lang="en-US" altLang="ja-JP">
                <a:latin typeface="Meiryo UI" panose="020B0604030504040204" pitchFamily="50" charset="-128"/>
                <a:ea typeface="Meiryo UI" panose="020B0604030504040204" pitchFamily="50" charset="-128"/>
                <a:cs typeface="Times New Roman" panose="02020603050405020304" pitchFamily="18" charset="0"/>
              </a:rPr>
              <a:t>The battery monitor connector terminal to be covered with Kapton when the satellite is delivered.</a:t>
            </a:r>
            <a:endParaRPr kumimoji="1" lang="en-US" altLang="ja-JP" sz="1800" b="0" u="none">
              <a:latin typeface="Meiryo UI" panose="020B0604030504040204" pitchFamily="50" charset="-128"/>
              <a:ea typeface="Meiryo UI" panose="020B0604030504040204" pitchFamily="50" charset="-128"/>
              <a:cs typeface="Times New Roman" panose="02020603050405020304" pitchFamily="18" charset="0"/>
            </a:endParaRPr>
          </a:p>
        </p:txBody>
      </p:sp>
      <p:sp>
        <p:nvSpPr>
          <p:cNvPr id="6" name="テキスト ボックス 5">
            <a:extLst>
              <a:ext uri="{FF2B5EF4-FFF2-40B4-BE49-F238E27FC236}">
                <a16:creationId xmlns:a16="http://schemas.microsoft.com/office/drawing/2014/main" id="{16AEF2F1-A1BB-D3D4-32E2-B900C89E8C0C}"/>
              </a:ext>
            </a:extLst>
          </p:cNvPr>
          <p:cNvSpPr txBox="1"/>
          <p:nvPr/>
        </p:nvSpPr>
        <p:spPr>
          <a:xfrm>
            <a:off x="475818" y="726385"/>
            <a:ext cx="1944216" cy="369332"/>
          </a:xfrm>
          <a:prstGeom prst="rect">
            <a:avLst/>
          </a:prstGeom>
          <a:noFill/>
          <a:ln>
            <a:solidFill>
              <a:schemeClr val="accent6"/>
            </a:solidFill>
          </a:ln>
        </p:spPr>
        <p:txBody>
          <a:bodyPr wrap="square" rtlCol="0">
            <a:spAutoFit/>
          </a:bodyPr>
          <a:lstStyle/>
          <a:p>
            <a:r>
              <a:rPr kumimoji="1" lang="en-US" altLang="ja-JP" b="1">
                <a:solidFill>
                  <a:srgbClr val="00B050"/>
                </a:solidFill>
                <a:latin typeface="Meiryo UI" panose="020B0604030504040204" pitchFamily="50" charset="-128"/>
                <a:ea typeface="Meiryo UI" panose="020B0604030504040204" pitchFamily="50" charset="-128"/>
              </a:rPr>
              <a:t>*4</a:t>
            </a:r>
            <a:r>
              <a:rPr lang="ja-JP" altLang="en-US" b="1">
                <a:solidFill>
                  <a:srgbClr val="00B050"/>
                </a:solidFill>
                <a:latin typeface="Meiryo UI" panose="020B0604030504040204" pitchFamily="50" charset="-128"/>
                <a:ea typeface="Meiryo UI" panose="020B0604030504040204" pitchFamily="50" charset="-128"/>
              </a:rPr>
              <a:t> </a:t>
            </a:r>
            <a:r>
              <a:rPr lang="en-US" altLang="ja-JP" b="1">
                <a:solidFill>
                  <a:srgbClr val="00B050"/>
                </a:solidFill>
                <a:latin typeface="Meiryo UI" panose="020B0604030504040204" pitchFamily="50" charset="-128"/>
                <a:ea typeface="Meiryo UI" panose="020B0604030504040204" pitchFamily="50" charset="-128"/>
              </a:rPr>
              <a:t>Connectors</a:t>
            </a:r>
            <a:endParaRPr kumimoji="1" lang="ja-JP" altLang="en-US" b="1">
              <a:solidFill>
                <a:srgbClr val="00B050"/>
              </a:solidFill>
              <a:latin typeface="Meiryo UI" panose="020B0604030504040204" pitchFamily="50" charset="-128"/>
              <a:ea typeface="Meiryo UI" panose="020B0604030504040204" pitchFamily="50" charset="-128"/>
            </a:endParaRPr>
          </a:p>
        </p:txBody>
      </p:sp>
      <p:sp>
        <p:nvSpPr>
          <p:cNvPr id="10" name="フッター プレースホルダー 2">
            <a:extLst>
              <a:ext uri="{FF2B5EF4-FFF2-40B4-BE49-F238E27FC236}">
                <a16:creationId xmlns:a16="http://schemas.microsoft.com/office/drawing/2014/main" id="{E4F4AA10-F8A1-07B2-7D5B-8CAD0F73DBB7}"/>
              </a:ext>
            </a:extLst>
          </p:cNvPr>
          <p:cNvSpPr txBox="1">
            <a:spLocks/>
          </p:cNvSpPr>
          <p:nvPr/>
        </p:nvSpPr>
        <p:spPr>
          <a:xfrm>
            <a:off x="8184232" y="0"/>
            <a:ext cx="4114800" cy="365125"/>
          </a:xfrm>
          <a:prstGeom prst="rect">
            <a:avLst/>
          </a:prstGeom>
        </p:spPr>
        <p:txBody>
          <a:bodyPr vert="horz" lIns="91440" tIns="45720" rIns="91440" bIns="45720" rtlCol="0" anchor="ctr"/>
          <a:lstStyle>
            <a:defPPr>
              <a:defRPr lang="ja-JP"/>
            </a:defPPr>
            <a:lvl1pPr marL="0" algn="ctr" defTabSz="914400" rtl="0" eaLnBrk="1" latinLnBrk="0" hangingPunct="1">
              <a:defRPr kumimoji="1" sz="1200"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en-US" altLang="ja-JP" kern="100">
                <a:latin typeface="游明朝" panose="02020400000000000000" pitchFamily="18" charset="-128"/>
                <a:ea typeface="游明朝" panose="02020400000000000000" pitchFamily="18" charset="-128"/>
                <a:cs typeface="Times New Roman" panose="02020603050405020304" pitchFamily="18" charset="0"/>
              </a:rPr>
              <a:t>BIRDSX-STD-Attachment-01</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pic>
        <p:nvPicPr>
          <p:cNvPr id="13" name="Picture 7" descr="A diagram of a machine&#10;&#10;Description automatically generated">
            <a:extLst>
              <a:ext uri="{FF2B5EF4-FFF2-40B4-BE49-F238E27FC236}">
                <a16:creationId xmlns:a16="http://schemas.microsoft.com/office/drawing/2014/main" id="{E1613B26-EA49-8EAB-5934-FD11B6514A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7928" y="1775998"/>
            <a:ext cx="6124082" cy="2299816"/>
          </a:xfrm>
          <a:prstGeom prst="rect">
            <a:avLst/>
          </a:prstGeom>
        </p:spPr>
      </p:pic>
      <p:sp>
        <p:nvSpPr>
          <p:cNvPr id="14" name="テキスト ボックス 6">
            <a:extLst>
              <a:ext uri="{FF2B5EF4-FFF2-40B4-BE49-F238E27FC236}">
                <a16:creationId xmlns:a16="http://schemas.microsoft.com/office/drawing/2014/main" id="{0E5DD654-57C3-461A-6816-9CA3A747C09E}"/>
              </a:ext>
            </a:extLst>
          </p:cNvPr>
          <p:cNvSpPr txBox="1"/>
          <p:nvPr/>
        </p:nvSpPr>
        <p:spPr>
          <a:xfrm>
            <a:off x="7392144" y="4040897"/>
            <a:ext cx="4039853" cy="923330"/>
          </a:xfrm>
          <a:prstGeom prst="rect">
            <a:avLst/>
          </a:prstGeom>
          <a:noFill/>
        </p:spPr>
        <p:txBody>
          <a:bodyPr wrap="square" rtlCol="0">
            <a:spAutoFit/>
          </a:bodyPr>
          <a:lstStyle/>
          <a:p>
            <a:pPr algn="ctr"/>
            <a:r>
              <a:rPr lang="en-US" altLang="ja-JP">
                <a:latin typeface="Times New Roman" panose="02020603050405020304" pitchFamily="18" charset="0"/>
                <a:cs typeface="Times New Roman" panose="02020603050405020304" pitchFamily="18" charset="0"/>
              </a:rPr>
              <a:t>Front Access Window Diagram</a:t>
            </a:r>
          </a:p>
          <a:p>
            <a:pPr algn="ctr"/>
            <a:r>
              <a:rPr lang="en-US" altLang="ja-JP">
                <a:latin typeface="Times New Roman" panose="02020603050405020304" pitchFamily="18" charset="0"/>
                <a:cs typeface="Times New Roman" panose="02020603050405020304" pitchFamily="18" charset="0"/>
              </a:rPr>
              <a:t>Battery Voltage could be monitored by Socket 2X2 (J4) </a:t>
            </a:r>
            <a:endParaRPr kumimoji="1" lang="ja-JP" altLang="en-US">
              <a:latin typeface="Times New Roman" panose="02020603050405020304" pitchFamily="18" charset="0"/>
              <a:cs typeface="Times New Roman" panose="02020603050405020304" pitchFamily="18" charset="0"/>
            </a:endParaRPr>
          </a:p>
        </p:txBody>
      </p:sp>
      <p:sp>
        <p:nvSpPr>
          <p:cNvPr id="15" name="Rectangle 12">
            <a:extLst>
              <a:ext uri="{FF2B5EF4-FFF2-40B4-BE49-F238E27FC236}">
                <a16:creationId xmlns:a16="http://schemas.microsoft.com/office/drawing/2014/main" id="{52CDED72-BFDE-CB07-6C0E-C23D55CBC920}"/>
              </a:ext>
            </a:extLst>
          </p:cNvPr>
          <p:cNvSpPr/>
          <p:nvPr/>
        </p:nvSpPr>
        <p:spPr>
          <a:xfrm>
            <a:off x="9192344" y="2307878"/>
            <a:ext cx="720080" cy="1734946"/>
          </a:xfrm>
          <a:prstGeom prst="rect">
            <a:avLst/>
          </a:pr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I"/>
          </a:p>
        </p:txBody>
      </p:sp>
      <p:pic>
        <p:nvPicPr>
          <p:cNvPr id="8" name="図 7">
            <a:extLst>
              <a:ext uri="{FF2B5EF4-FFF2-40B4-BE49-F238E27FC236}">
                <a16:creationId xmlns:a16="http://schemas.microsoft.com/office/drawing/2014/main" id="{86304DFC-DD80-0D55-FAA3-3418DABFAB72}"/>
              </a:ext>
            </a:extLst>
          </p:cNvPr>
          <p:cNvPicPr>
            <a:picLocks noChangeAspect="1"/>
          </p:cNvPicPr>
          <p:nvPr/>
        </p:nvPicPr>
        <p:blipFill rotWithShape="1">
          <a:blip r:embed="rId3"/>
          <a:srcRect l="88789" t="62901"/>
          <a:stretch/>
        </p:blipFill>
        <p:spPr>
          <a:xfrm>
            <a:off x="5359290" y="4365104"/>
            <a:ext cx="864096" cy="1937591"/>
          </a:xfrm>
          <a:prstGeom prst="rect">
            <a:avLst/>
          </a:prstGeom>
        </p:spPr>
      </p:pic>
      <p:pic>
        <p:nvPicPr>
          <p:cNvPr id="11" name="Picture 10" descr="A close up of a device&#10;&#10;Description automatically generated">
            <a:extLst>
              <a:ext uri="{FF2B5EF4-FFF2-40B4-BE49-F238E27FC236}">
                <a16:creationId xmlns:a16="http://schemas.microsoft.com/office/drawing/2014/main" id="{BBBD89A6-7427-B256-E263-A10BE3DBBE72}"/>
              </a:ext>
            </a:extLst>
          </p:cNvPr>
          <p:cNvPicPr>
            <a:picLocks noChangeAspect="1"/>
          </p:cNvPicPr>
          <p:nvPr/>
        </p:nvPicPr>
        <p:blipFill rotWithShape="1">
          <a:blip r:embed="rId4">
            <a:extLst>
              <a:ext uri="{28A0092B-C50C-407E-A947-70E740481C1C}">
                <a14:useLocalDpi xmlns:a14="http://schemas.microsoft.com/office/drawing/2010/main" val="0"/>
              </a:ext>
            </a:extLst>
          </a:blip>
          <a:srcRect b="22826"/>
          <a:stretch/>
        </p:blipFill>
        <p:spPr>
          <a:xfrm rot="5400000">
            <a:off x="1148808" y="1988166"/>
            <a:ext cx="4024771" cy="4141420"/>
          </a:xfrm>
          <a:prstGeom prst="rect">
            <a:avLst/>
          </a:prstGeom>
        </p:spPr>
      </p:pic>
      <p:sp>
        <p:nvSpPr>
          <p:cNvPr id="16" name="Rectangle 15">
            <a:extLst>
              <a:ext uri="{FF2B5EF4-FFF2-40B4-BE49-F238E27FC236}">
                <a16:creationId xmlns:a16="http://schemas.microsoft.com/office/drawing/2014/main" id="{7FF83B40-9175-3100-48FC-2979D372C00D}"/>
              </a:ext>
            </a:extLst>
          </p:cNvPr>
          <p:cNvSpPr/>
          <p:nvPr/>
        </p:nvSpPr>
        <p:spPr>
          <a:xfrm>
            <a:off x="3062685" y="4708207"/>
            <a:ext cx="216024" cy="121175"/>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697A5BBD-0333-CDCA-8ED0-74A98E9463E7}"/>
              </a:ext>
            </a:extLst>
          </p:cNvPr>
          <p:cNvSpPr/>
          <p:nvPr/>
        </p:nvSpPr>
        <p:spPr>
          <a:xfrm>
            <a:off x="3004659" y="4632151"/>
            <a:ext cx="332076" cy="332076"/>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A29FE7F3-DF80-6FAF-EA9E-C44B4064BD91}"/>
              </a:ext>
            </a:extLst>
          </p:cNvPr>
          <p:cNvCxnSpPr>
            <a:cxnSpLocks/>
            <a:endCxn id="17" idx="1"/>
          </p:cNvCxnSpPr>
          <p:nvPr/>
        </p:nvCxnSpPr>
        <p:spPr>
          <a:xfrm>
            <a:off x="623392" y="2708920"/>
            <a:ext cx="2429898" cy="19718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D95A805-C88D-DE0E-054C-588EA222E7B9}"/>
              </a:ext>
            </a:extLst>
          </p:cNvPr>
          <p:cNvCxnSpPr>
            <a:cxnSpLocks/>
          </p:cNvCxnSpPr>
          <p:nvPr/>
        </p:nvCxnSpPr>
        <p:spPr>
          <a:xfrm>
            <a:off x="619990" y="1894269"/>
            <a:ext cx="0" cy="814651"/>
          </a:xfrm>
          <a:prstGeom prst="straightConnector1">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749046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9C52E1EFDCF6F64990155574BBDBDC84" ma:contentTypeVersion="14" ma:contentTypeDescription="新しいドキュメントを作成します。" ma:contentTypeScope="" ma:versionID="19b414c3d9da9451ede3c10639b9d807">
  <xsd:schema xmlns:xsd="http://www.w3.org/2001/XMLSchema" xmlns:xs="http://www.w3.org/2001/XMLSchema" xmlns:p="http://schemas.microsoft.com/office/2006/metadata/properties" xmlns:ns2="63281834-bd77-4da8-9b5c-8cdc7ad0c569" xmlns:ns3="64183b6c-8ea3-4ca2-af76-7bf4d48b8167" targetNamespace="http://schemas.microsoft.com/office/2006/metadata/properties" ma:root="true" ma:fieldsID="1249fea17e49e03d1deddd1e94109679" ns2:_="" ns3:_="">
    <xsd:import namespace="63281834-bd77-4da8-9b5c-8cdc7ad0c569"/>
    <xsd:import namespace="64183b6c-8ea3-4ca2-af76-7bf4d48b816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2:MediaServiceOCR"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281834-bd77-4da8-9b5c-8cdc7ad0c56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画像タグ" ma:readOnly="false" ma:fieldId="{5cf76f15-5ced-4ddc-b409-7134ff3c332f}" ma:taxonomyMulti="true" ma:sspId="4ff13f57-c2f9-47ee-807d-4f367a1673df"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dexed="true"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4183b6c-8ea3-4ca2-af76-7bf4d48b8167" elementFormDefault="qualified">
    <xsd:import namespace="http://schemas.microsoft.com/office/2006/documentManagement/types"/>
    <xsd:import namespace="http://schemas.microsoft.com/office/infopath/2007/PartnerControls"/>
    <xsd:element name="SharedWithUsers" ma:index="18"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共有相手の詳細情報"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3281834-bd77-4da8-9b5c-8cdc7ad0c569">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4E5A9A53-61BD-4504-A798-134534D75864}">
  <ds:schemaRefs>
    <ds:schemaRef ds:uri="63281834-bd77-4da8-9b5c-8cdc7ad0c569"/>
    <ds:schemaRef ds:uri="64183b6c-8ea3-4ca2-af76-7bf4d48b816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5375D13-D508-4973-9945-A3DA783440F0}">
  <ds:schemaRefs>
    <ds:schemaRef ds:uri="http://schemas.microsoft.com/sharepoint/v3/contenttype/forms"/>
  </ds:schemaRefs>
</ds:datastoreItem>
</file>

<file path=customXml/itemProps3.xml><?xml version="1.0" encoding="utf-8"?>
<ds:datastoreItem xmlns:ds="http://schemas.openxmlformats.org/officeDocument/2006/customXml" ds:itemID="{2518D64B-35BE-4FF2-9599-CE41D4880B1A}">
  <ds:schemaRefs>
    <ds:schemaRef ds:uri="63281834-bd77-4da8-9b5c-8cdc7ad0c569"/>
    <ds:schemaRef ds:uri="64183b6c-8ea3-4ca2-af76-7bf4d48b816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5</Slides>
  <Notes>1</Notes>
  <HiddenSlides>0</HiddenSlide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テーマ</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柴野　靖子</dc:creator>
  <cp:revision>1</cp:revision>
  <cp:lastPrinted>2021-09-14T09:24:50Z</cp:lastPrinted>
  <dcterms:created xsi:type="dcterms:W3CDTF">2021-09-03T12:48:39Z</dcterms:created>
  <dcterms:modified xsi:type="dcterms:W3CDTF">2024-04-01T06:54:20Z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0x0101009C52E1EFDCF6F64990155574BBDBDC84</vt:lpwstr>
  </property>
  <property fmtid="{D5CDD505-2E9C-101B-9397-08002B2CF9AE}" pid="3" name="MediaServiceImageTags">
    <vt:lpwstr/>
  </property>
</Properties>
</file>

<file path=docProps/thumbnail.jpeg>
</file>